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257" r:id="rId2"/>
  </p:sldIdLst>
  <p:sldSz cx="30279975" cy="42808525"/>
  <p:notesSz cx="29818013" cy="42346563"/>
  <p:defaultTextStyle>
    <a:defPPr>
      <a:defRPr lang="en-US"/>
    </a:defPPr>
    <a:lvl1pPr marL="0" algn="l" defTabSz="4176431" rtl="0" eaLnBrk="1" latinLnBrk="0" hangingPunct="1">
      <a:defRPr sz="8200" kern="1200">
        <a:solidFill>
          <a:schemeClr val="tx1"/>
        </a:solidFill>
        <a:latin typeface="+mn-lt"/>
        <a:ea typeface="+mn-ea"/>
        <a:cs typeface="+mn-cs"/>
      </a:defRPr>
    </a:lvl1pPr>
    <a:lvl2pPr marL="2088215" algn="l" defTabSz="4176431" rtl="0" eaLnBrk="1" latinLnBrk="0" hangingPunct="1">
      <a:defRPr sz="8200" kern="1200">
        <a:solidFill>
          <a:schemeClr val="tx1"/>
        </a:solidFill>
        <a:latin typeface="+mn-lt"/>
        <a:ea typeface="+mn-ea"/>
        <a:cs typeface="+mn-cs"/>
      </a:defRPr>
    </a:lvl2pPr>
    <a:lvl3pPr marL="4176431" algn="l" defTabSz="4176431" rtl="0" eaLnBrk="1" latinLnBrk="0" hangingPunct="1">
      <a:defRPr sz="8200" kern="1200">
        <a:solidFill>
          <a:schemeClr val="tx1"/>
        </a:solidFill>
        <a:latin typeface="+mn-lt"/>
        <a:ea typeface="+mn-ea"/>
        <a:cs typeface="+mn-cs"/>
      </a:defRPr>
    </a:lvl3pPr>
    <a:lvl4pPr marL="6264646" algn="l" defTabSz="4176431" rtl="0" eaLnBrk="1" latinLnBrk="0" hangingPunct="1">
      <a:defRPr sz="8200" kern="1200">
        <a:solidFill>
          <a:schemeClr val="tx1"/>
        </a:solidFill>
        <a:latin typeface="+mn-lt"/>
        <a:ea typeface="+mn-ea"/>
        <a:cs typeface="+mn-cs"/>
      </a:defRPr>
    </a:lvl4pPr>
    <a:lvl5pPr marL="8352861" algn="l" defTabSz="4176431" rtl="0" eaLnBrk="1" latinLnBrk="0" hangingPunct="1">
      <a:defRPr sz="8200" kern="1200">
        <a:solidFill>
          <a:schemeClr val="tx1"/>
        </a:solidFill>
        <a:latin typeface="+mn-lt"/>
        <a:ea typeface="+mn-ea"/>
        <a:cs typeface="+mn-cs"/>
      </a:defRPr>
    </a:lvl5pPr>
    <a:lvl6pPr marL="10441076" algn="l" defTabSz="4176431" rtl="0" eaLnBrk="1" latinLnBrk="0" hangingPunct="1">
      <a:defRPr sz="8200" kern="1200">
        <a:solidFill>
          <a:schemeClr val="tx1"/>
        </a:solidFill>
        <a:latin typeface="+mn-lt"/>
        <a:ea typeface="+mn-ea"/>
        <a:cs typeface="+mn-cs"/>
      </a:defRPr>
    </a:lvl6pPr>
    <a:lvl7pPr marL="12529292" algn="l" defTabSz="4176431" rtl="0" eaLnBrk="1" latinLnBrk="0" hangingPunct="1">
      <a:defRPr sz="8200" kern="1200">
        <a:solidFill>
          <a:schemeClr val="tx1"/>
        </a:solidFill>
        <a:latin typeface="+mn-lt"/>
        <a:ea typeface="+mn-ea"/>
        <a:cs typeface="+mn-cs"/>
      </a:defRPr>
    </a:lvl7pPr>
    <a:lvl8pPr marL="14617507" algn="l" defTabSz="4176431" rtl="0" eaLnBrk="1" latinLnBrk="0" hangingPunct="1">
      <a:defRPr sz="8200" kern="1200">
        <a:solidFill>
          <a:schemeClr val="tx1"/>
        </a:solidFill>
        <a:latin typeface="+mn-lt"/>
        <a:ea typeface="+mn-ea"/>
        <a:cs typeface="+mn-cs"/>
      </a:defRPr>
    </a:lvl8pPr>
    <a:lvl9pPr marL="16705722" algn="l" defTabSz="4176431" rtl="0" eaLnBrk="1" latinLnBrk="0" hangingPunct="1">
      <a:defRPr sz="82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C8E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23354" autoAdjust="0"/>
    <p:restoredTop sz="94660"/>
  </p:normalViewPr>
  <p:slideViewPr>
    <p:cSldViewPr>
      <p:cViewPr>
        <p:scale>
          <a:sx n="50" d="100"/>
          <a:sy n="50" d="100"/>
        </p:scale>
        <p:origin x="-924" y="7350"/>
      </p:cViewPr>
      <p:guideLst>
        <p:guide orient="horz" pos="6588"/>
        <p:guide pos="953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9" y="11"/>
            <a:ext cx="12922436" cy="2114530"/>
          </a:xfrm>
          <a:prstGeom prst="rect">
            <a:avLst/>
          </a:prstGeom>
        </p:spPr>
        <p:txBody>
          <a:bodyPr vert="horz" lIns="385226" tIns="192611" rIns="385226" bIns="192611" rtlCol="0"/>
          <a:lstStyle>
            <a:lvl1pPr algn="l">
              <a:defRPr sz="5300"/>
            </a:lvl1pPr>
          </a:lstStyle>
          <a:p>
            <a:endParaRPr lang="fr-BE" dirty="0"/>
          </a:p>
        </p:txBody>
      </p:sp>
      <p:sp>
        <p:nvSpPr>
          <p:cNvPr id="3" name="Date Placeholder 2"/>
          <p:cNvSpPr>
            <a:spLocks noGrp="1"/>
          </p:cNvSpPr>
          <p:nvPr>
            <p:ph type="dt" sz="quarter" idx="1"/>
          </p:nvPr>
        </p:nvSpPr>
        <p:spPr>
          <a:xfrm>
            <a:off x="16889125" y="11"/>
            <a:ext cx="12922436" cy="2114530"/>
          </a:xfrm>
          <a:prstGeom prst="rect">
            <a:avLst/>
          </a:prstGeom>
        </p:spPr>
        <p:txBody>
          <a:bodyPr vert="horz" lIns="385226" tIns="192611" rIns="385226" bIns="192611" rtlCol="0"/>
          <a:lstStyle>
            <a:lvl1pPr algn="r">
              <a:defRPr sz="5300"/>
            </a:lvl1pPr>
          </a:lstStyle>
          <a:p>
            <a:fld id="{1A88190B-474E-4592-A989-21937D3B0EE8}" type="datetimeFigureOut">
              <a:rPr lang="fr-BE" smtClean="0"/>
              <a:t>24/11/2011</a:t>
            </a:fld>
            <a:endParaRPr lang="fr-BE" dirty="0"/>
          </a:p>
        </p:txBody>
      </p:sp>
      <p:sp>
        <p:nvSpPr>
          <p:cNvPr id="4" name="Footer Placeholder 3"/>
          <p:cNvSpPr>
            <a:spLocks noGrp="1"/>
          </p:cNvSpPr>
          <p:nvPr>
            <p:ph type="ftr" sz="quarter" idx="2"/>
          </p:nvPr>
        </p:nvSpPr>
        <p:spPr>
          <a:xfrm>
            <a:off x="19" y="40225048"/>
            <a:ext cx="12922436" cy="2114530"/>
          </a:xfrm>
          <a:prstGeom prst="rect">
            <a:avLst/>
          </a:prstGeom>
        </p:spPr>
        <p:txBody>
          <a:bodyPr vert="horz" lIns="385226" tIns="192611" rIns="385226" bIns="192611" rtlCol="0" anchor="b"/>
          <a:lstStyle>
            <a:lvl1pPr algn="l">
              <a:defRPr sz="5300"/>
            </a:lvl1pPr>
          </a:lstStyle>
          <a:p>
            <a:endParaRPr lang="fr-BE" dirty="0"/>
          </a:p>
        </p:txBody>
      </p:sp>
      <p:sp>
        <p:nvSpPr>
          <p:cNvPr id="5" name="Slide Number Placeholder 4"/>
          <p:cNvSpPr>
            <a:spLocks noGrp="1"/>
          </p:cNvSpPr>
          <p:nvPr>
            <p:ph type="sldNum" sz="quarter" idx="3"/>
          </p:nvPr>
        </p:nvSpPr>
        <p:spPr>
          <a:xfrm>
            <a:off x="16889125" y="40225048"/>
            <a:ext cx="12922436" cy="2114530"/>
          </a:xfrm>
          <a:prstGeom prst="rect">
            <a:avLst/>
          </a:prstGeom>
        </p:spPr>
        <p:txBody>
          <a:bodyPr vert="horz" lIns="385226" tIns="192611" rIns="385226" bIns="192611" rtlCol="0" anchor="b"/>
          <a:lstStyle>
            <a:lvl1pPr algn="r">
              <a:defRPr sz="5300"/>
            </a:lvl1pPr>
          </a:lstStyle>
          <a:p>
            <a:fld id="{4A166076-37F3-4ECF-B3E5-1423232A4207}" type="slidenum">
              <a:rPr lang="fr-BE" smtClean="0"/>
              <a:t>‹#›</a:t>
            </a:fld>
            <a:endParaRPr lang="fr-BE" dirty="0"/>
          </a:p>
        </p:txBody>
      </p:sp>
    </p:spTree>
    <p:extLst>
      <p:ext uri="{BB962C8B-B14F-4D97-AF65-F5344CB8AC3E}">
        <p14:creationId xmlns:p14="http://schemas.microsoft.com/office/powerpoint/2010/main" val="37967777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9" y="11"/>
            <a:ext cx="12922436" cy="2114530"/>
          </a:xfrm>
          <a:prstGeom prst="rect">
            <a:avLst/>
          </a:prstGeom>
        </p:spPr>
        <p:txBody>
          <a:bodyPr vert="horz" lIns="385226" tIns="192611" rIns="385226" bIns="192611" rtlCol="0"/>
          <a:lstStyle>
            <a:lvl1pPr algn="l">
              <a:defRPr sz="5300"/>
            </a:lvl1pPr>
          </a:lstStyle>
          <a:p>
            <a:endParaRPr lang="fr-BE" dirty="0"/>
          </a:p>
        </p:txBody>
      </p:sp>
      <p:sp>
        <p:nvSpPr>
          <p:cNvPr id="3" name="Date Placeholder 2"/>
          <p:cNvSpPr>
            <a:spLocks noGrp="1"/>
          </p:cNvSpPr>
          <p:nvPr>
            <p:ph type="dt" idx="1"/>
          </p:nvPr>
        </p:nvSpPr>
        <p:spPr>
          <a:xfrm>
            <a:off x="16889125" y="11"/>
            <a:ext cx="12922436" cy="2114530"/>
          </a:xfrm>
          <a:prstGeom prst="rect">
            <a:avLst/>
          </a:prstGeom>
        </p:spPr>
        <p:txBody>
          <a:bodyPr vert="horz" lIns="385226" tIns="192611" rIns="385226" bIns="192611" rtlCol="0"/>
          <a:lstStyle>
            <a:lvl1pPr algn="r">
              <a:defRPr sz="5300"/>
            </a:lvl1pPr>
          </a:lstStyle>
          <a:p>
            <a:fld id="{A4CEB82F-5D67-41CB-8860-2585DD9C281D}" type="datetimeFigureOut">
              <a:rPr lang="fr-BE" smtClean="0"/>
              <a:t>24/11/2011</a:t>
            </a:fld>
            <a:endParaRPr lang="fr-BE" dirty="0"/>
          </a:p>
        </p:txBody>
      </p:sp>
      <p:sp>
        <p:nvSpPr>
          <p:cNvPr id="4" name="Slide Image Placeholder 3"/>
          <p:cNvSpPr>
            <a:spLocks noGrp="1" noRot="1" noChangeAspect="1"/>
          </p:cNvSpPr>
          <p:nvPr>
            <p:ph type="sldImg" idx="2"/>
          </p:nvPr>
        </p:nvSpPr>
        <p:spPr>
          <a:xfrm>
            <a:off x="9293225" y="3176588"/>
            <a:ext cx="11231563" cy="15882937"/>
          </a:xfrm>
          <a:prstGeom prst="rect">
            <a:avLst/>
          </a:prstGeom>
          <a:noFill/>
          <a:ln w="12700">
            <a:solidFill>
              <a:prstClr val="black"/>
            </a:solidFill>
          </a:ln>
        </p:spPr>
        <p:txBody>
          <a:bodyPr vert="horz" lIns="385226" tIns="192611" rIns="385226" bIns="192611" rtlCol="0" anchor="ctr"/>
          <a:lstStyle/>
          <a:p>
            <a:endParaRPr lang="fr-BE" dirty="0"/>
          </a:p>
        </p:txBody>
      </p:sp>
      <p:sp>
        <p:nvSpPr>
          <p:cNvPr id="5" name="Notes Placeholder 4"/>
          <p:cNvSpPr>
            <a:spLocks noGrp="1"/>
          </p:cNvSpPr>
          <p:nvPr>
            <p:ph type="body" sz="quarter" idx="3"/>
          </p:nvPr>
        </p:nvSpPr>
        <p:spPr>
          <a:xfrm>
            <a:off x="2983115" y="20116032"/>
            <a:ext cx="23851820" cy="19051747"/>
          </a:xfrm>
          <a:prstGeom prst="rect">
            <a:avLst/>
          </a:prstGeom>
        </p:spPr>
        <p:txBody>
          <a:bodyPr vert="horz" lIns="385226" tIns="192611" rIns="385226" bIns="19261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6" name="Footer Placeholder 5"/>
          <p:cNvSpPr>
            <a:spLocks noGrp="1"/>
          </p:cNvSpPr>
          <p:nvPr>
            <p:ph type="ftr" sz="quarter" idx="4"/>
          </p:nvPr>
        </p:nvSpPr>
        <p:spPr>
          <a:xfrm>
            <a:off x="19" y="40225048"/>
            <a:ext cx="12922436" cy="2114530"/>
          </a:xfrm>
          <a:prstGeom prst="rect">
            <a:avLst/>
          </a:prstGeom>
        </p:spPr>
        <p:txBody>
          <a:bodyPr vert="horz" lIns="385226" tIns="192611" rIns="385226" bIns="192611" rtlCol="0" anchor="b"/>
          <a:lstStyle>
            <a:lvl1pPr algn="l">
              <a:defRPr sz="5300"/>
            </a:lvl1pPr>
          </a:lstStyle>
          <a:p>
            <a:endParaRPr lang="fr-BE" dirty="0"/>
          </a:p>
        </p:txBody>
      </p:sp>
      <p:sp>
        <p:nvSpPr>
          <p:cNvPr id="7" name="Slide Number Placeholder 6"/>
          <p:cNvSpPr>
            <a:spLocks noGrp="1"/>
          </p:cNvSpPr>
          <p:nvPr>
            <p:ph type="sldNum" sz="quarter" idx="5"/>
          </p:nvPr>
        </p:nvSpPr>
        <p:spPr>
          <a:xfrm>
            <a:off x="16889125" y="40225048"/>
            <a:ext cx="12922436" cy="2114530"/>
          </a:xfrm>
          <a:prstGeom prst="rect">
            <a:avLst/>
          </a:prstGeom>
        </p:spPr>
        <p:txBody>
          <a:bodyPr vert="horz" lIns="385226" tIns="192611" rIns="385226" bIns="192611" rtlCol="0" anchor="b"/>
          <a:lstStyle>
            <a:lvl1pPr algn="r">
              <a:defRPr sz="5300"/>
            </a:lvl1pPr>
          </a:lstStyle>
          <a:p>
            <a:fld id="{BC7BA0D4-2BA7-4FCB-938B-2D22A4E30BD0}" type="slidenum">
              <a:rPr lang="fr-BE" smtClean="0"/>
              <a:t>‹#›</a:t>
            </a:fld>
            <a:endParaRPr lang="fr-BE" dirty="0"/>
          </a:p>
        </p:txBody>
      </p:sp>
    </p:spTree>
    <p:extLst>
      <p:ext uri="{BB962C8B-B14F-4D97-AF65-F5344CB8AC3E}">
        <p14:creationId xmlns:p14="http://schemas.microsoft.com/office/powerpoint/2010/main" val="38115310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BC7BA0D4-2BA7-4FCB-938B-2D22A4E30BD0}" type="slidenum">
              <a:rPr lang="fr-BE" smtClean="0"/>
              <a:t>1</a:t>
            </a:fld>
            <a:endParaRPr lang="fr-BE" dirty="0"/>
          </a:p>
        </p:txBody>
      </p:sp>
    </p:spTree>
    <p:extLst>
      <p:ext uri="{BB962C8B-B14F-4D97-AF65-F5344CB8AC3E}">
        <p14:creationId xmlns:p14="http://schemas.microsoft.com/office/powerpoint/2010/main" val="27644088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0998" y="13298392"/>
            <a:ext cx="25737979" cy="9176087"/>
          </a:xfrm>
        </p:spPr>
        <p:txBody>
          <a:bodyPr/>
          <a:lstStyle/>
          <a:p>
            <a:r>
              <a:rPr lang="en-US" smtClean="0"/>
              <a:t>Click to edit Master title style</a:t>
            </a:r>
            <a:endParaRPr lang="en-US"/>
          </a:p>
        </p:txBody>
      </p:sp>
      <p:sp>
        <p:nvSpPr>
          <p:cNvPr id="3" name="Subtitle 2"/>
          <p:cNvSpPr>
            <a:spLocks noGrp="1"/>
          </p:cNvSpPr>
          <p:nvPr>
            <p:ph type="subTitle" idx="1"/>
          </p:nvPr>
        </p:nvSpPr>
        <p:spPr>
          <a:xfrm>
            <a:off x="4541996" y="24258164"/>
            <a:ext cx="21195983" cy="10939956"/>
          </a:xfrm>
        </p:spPr>
        <p:txBody>
          <a:bodyPr/>
          <a:lstStyle>
            <a:lvl1pPr marL="0" indent="0" algn="ctr">
              <a:buNone/>
              <a:defRPr>
                <a:solidFill>
                  <a:schemeClr val="tx1">
                    <a:tint val="75000"/>
                  </a:schemeClr>
                </a:solidFill>
              </a:defRPr>
            </a:lvl1pPr>
            <a:lvl2pPr marL="2088215" indent="0" algn="ctr">
              <a:buNone/>
              <a:defRPr>
                <a:solidFill>
                  <a:schemeClr val="tx1">
                    <a:tint val="75000"/>
                  </a:schemeClr>
                </a:solidFill>
              </a:defRPr>
            </a:lvl2pPr>
            <a:lvl3pPr marL="4176431" indent="0" algn="ctr">
              <a:buNone/>
              <a:defRPr>
                <a:solidFill>
                  <a:schemeClr val="tx1">
                    <a:tint val="75000"/>
                  </a:schemeClr>
                </a:solidFill>
              </a:defRPr>
            </a:lvl3pPr>
            <a:lvl4pPr marL="6264646" indent="0" algn="ctr">
              <a:buNone/>
              <a:defRPr>
                <a:solidFill>
                  <a:schemeClr val="tx1">
                    <a:tint val="75000"/>
                  </a:schemeClr>
                </a:solidFill>
              </a:defRPr>
            </a:lvl4pPr>
            <a:lvl5pPr marL="8352861" indent="0" algn="ctr">
              <a:buNone/>
              <a:defRPr>
                <a:solidFill>
                  <a:schemeClr val="tx1">
                    <a:tint val="75000"/>
                  </a:schemeClr>
                </a:solidFill>
              </a:defRPr>
            </a:lvl5pPr>
            <a:lvl6pPr marL="10441076" indent="0" algn="ctr">
              <a:buNone/>
              <a:defRPr>
                <a:solidFill>
                  <a:schemeClr val="tx1">
                    <a:tint val="75000"/>
                  </a:schemeClr>
                </a:solidFill>
              </a:defRPr>
            </a:lvl6pPr>
            <a:lvl7pPr marL="12529292" indent="0" algn="ctr">
              <a:buNone/>
              <a:defRPr>
                <a:solidFill>
                  <a:schemeClr val="tx1">
                    <a:tint val="75000"/>
                  </a:schemeClr>
                </a:solidFill>
              </a:defRPr>
            </a:lvl7pPr>
            <a:lvl8pPr marL="14617507" indent="0" algn="ctr">
              <a:buNone/>
              <a:defRPr>
                <a:solidFill>
                  <a:schemeClr val="tx1">
                    <a:tint val="75000"/>
                  </a:schemeClr>
                </a:solidFill>
              </a:defRPr>
            </a:lvl8pPr>
            <a:lvl9pPr marL="1670572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2C9B8C0-DFDF-4A66-8F1A-954ECB0567F8}" type="datetimeFigureOut">
              <a:rPr lang="en-US" smtClean="0"/>
              <a:pPr/>
              <a:t>11/24/2011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DE5475-AF40-4B22-B29A-3B07FB98EE66}" type="slidenum">
              <a:rPr lang="en-US" smtClean="0"/>
              <a:pPr/>
              <a:t>‹#›</a:t>
            </a:fld>
            <a:endParaRPr lang="en-US" dirty="0"/>
          </a:p>
        </p:txBody>
      </p:sp>
    </p:spTree>
    <p:extLst>
      <p:ext uri="{BB962C8B-B14F-4D97-AF65-F5344CB8AC3E}">
        <p14:creationId xmlns:p14="http://schemas.microsoft.com/office/powerpoint/2010/main" val="5668563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C9B8C0-DFDF-4A66-8F1A-954ECB0567F8}" type="datetimeFigureOut">
              <a:rPr lang="en-US" smtClean="0"/>
              <a:pPr/>
              <a:t>11/24/2011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DE5475-AF40-4B22-B29A-3B07FB98EE66}" type="slidenum">
              <a:rPr lang="en-US" smtClean="0"/>
              <a:pPr/>
              <a:t>‹#›</a:t>
            </a:fld>
            <a:endParaRPr lang="en-US" dirty="0"/>
          </a:p>
        </p:txBody>
      </p:sp>
    </p:spTree>
    <p:extLst>
      <p:ext uri="{BB962C8B-B14F-4D97-AF65-F5344CB8AC3E}">
        <p14:creationId xmlns:p14="http://schemas.microsoft.com/office/powerpoint/2010/main" val="180477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698227" y="10702131"/>
            <a:ext cx="22557528" cy="22799503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15123" y="10702131"/>
            <a:ext cx="67178439" cy="227995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C9B8C0-DFDF-4A66-8F1A-954ECB0567F8}" type="datetimeFigureOut">
              <a:rPr lang="en-US" smtClean="0"/>
              <a:pPr/>
              <a:t>11/24/2011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DE5475-AF40-4B22-B29A-3B07FB98EE66}" type="slidenum">
              <a:rPr lang="en-US" smtClean="0"/>
              <a:pPr/>
              <a:t>‹#›</a:t>
            </a:fld>
            <a:endParaRPr lang="en-US" dirty="0"/>
          </a:p>
        </p:txBody>
      </p:sp>
    </p:spTree>
    <p:extLst>
      <p:ext uri="{BB962C8B-B14F-4D97-AF65-F5344CB8AC3E}">
        <p14:creationId xmlns:p14="http://schemas.microsoft.com/office/powerpoint/2010/main" val="1027423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C9B8C0-DFDF-4A66-8F1A-954ECB0567F8}" type="datetimeFigureOut">
              <a:rPr lang="en-US" smtClean="0"/>
              <a:pPr/>
              <a:t>11/24/2011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DE5475-AF40-4B22-B29A-3B07FB98EE66}" type="slidenum">
              <a:rPr lang="en-US" smtClean="0"/>
              <a:pPr/>
              <a:t>‹#›</a:t>
            </a:fld>
            <a:endParaRPr lang="en-US" dirty="0"/>
          </a:p>
        </p:txBody>
      </p:sp>
    </p:spTree>
    <p:extLst>
      <p:ext uri="{BB962C8B-B14F-4D97-AF65-F5344CB8AC3E}">
        <p14:creationId xmlns:p14="http://schemas.microsoft.com/office/powerpoint/2010/main" val="1477176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391909" y="27508444"/>
            <a:ext cx="25737979" cy="8502249"/>
          </a:xfrm>
        </p:spPr>
        <p:txBody>
          <a:bodyPr anchor="t"/>
          <a:lstStyle>
            <a:lvl1pPr algn="l">
              <a:defRPr sz="18300" b="1" cap="all"/>
            </a:lvl1pPr>
          </a:lstStyle>
          <a:p>
            <a:r>
              <a:rPr lang="en-US" smtClean="0"/>
              <a:t>Click to edit Master title style</a:t>
            </a:r>
            <a:endParaRPr lang="en-US"/>
          </a:p>
        </p:txBody>
      </p:sp>
      <p:sp>
        <p:nvSpPr>
          <p:cNvPr id="3" name="Text Placeholder 2"/>
          <p:cNvSpPr>
            <a:spLocks noGrp="1"/>
          </p:cNvSpPr>
          <p:nvPr>
            <p:ph type="body" idx="1"/>
          </p:nvPr>
        </p:nvSpPr>
        <p:spPr>
          <a:xfrm>
            <a:off x="2391909" y="18144082"/>
            <a:ext cx="25737979" cy="9364362"/>
          </a:xfrm>
        </p:spPr>
        <p:txBody>
          <a:bodyPr anchor="b"/>
          <a:lstStyle>
            <a:lvl1pPr marL="0" indent="0">
              <a:buNone/>
              <a:defRPr sz="9100">
                <a:solidFill>
                  <a:schemeClr val="tx1">
                    <a:tint val="75000"/>
                  </a:schemeClr>
                </a:solidFill>
              </a:defRPr>
            </a:lvl1pPr>
            <a:lvl2pPr marL="2088215" indent="0">
              <a:buNone/>
              <a:defRPr sz="8200">
                <a:solidFill>
                  <a:schemeClr val="tx1">
                    <a:tint val="75000"/>
                  </a:schemeClr>
                </a:solidFill>
              </a:defRPr>
            </a:lvl2pPr>
            <a:lvl3pPr marL="4176431" indent="0">
              <a:buNone/>
              <a:defRPr sz="7300">
                <a:solidFill>
                  <a:schemeClr val="tx1">
                    <a:tint val="75000"/>
                  </a:schemeClr>
                </a:solidFill>
              </a:defRPr>
            </a:lvl3pPr>
            <a:lvl4pPr marL="6264646" indent="0">
              <a:buNone/>
              <a:defRPr sz="6400">
                <a:solidFill>
                  <a:schemeClr val="tx1">
                    <a:tint val="75000"/>
                  </a:schemeClr>
                </a:solidFill>
              </a:defRPr>
            </a:lvl4pPr>
            <a:lvl5pPr marL="8352861" indent="0">
              <a:buNone/>
              <a:defRPr sz="6400">
                <a:solidFill>
                  <a:schemeClr val="tx1">
                    <a:tint val="75000"/>
                  </a:schemeClr>
                </a:solidFill>
              </a:defRPr>
            </a:lvl5pPr>
            <a:lvl6pPr marL="10441076" indent="0">
              <a:buNone/>
              <a:defRPr sz="6400">
                <a:solidFill>
                  <a:schemeClr val="tx1">
                    <a:tint val="75000"/>
                  </a:schemeClr>
                </a:solidFill>
              </a:defRPr>
            </a:lvl6pPr>
            <a:lvl7pPr marL="12529292" indent="0">
              <a:buNone/>
              <a:defRPr sz="6400">
                <a:solidFill>
                  <a:schemeClr val="tx1">
                    <a:tint val="75000"/>
                  </a:schemeClr>
                </a:solidFill>
              </a:defRPr>
            </a:lvl7pPr>
            <a:lvl8pPr marL="14617507" indent="0">
              <a:buNone/>
              <a:defRPr sz="6400">
                <a:solidFill>
                  <a:schemeClr val="tx1">
                    <a:tint val="75000"/>
                  </a:schemeClr>
                </a:solidFill>
              </a:defRPr>
            </a:lvl8pPr>
            <a:lvl9pPr marL="16705722" indent="0">
              <a:buNone/>
              <a:defRPr sz="6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2C9B8C0-DFDF-4A66-8F1A-954ECB0567F8}" type="datetimeFigureOut">
              <a:rPr lang="en-US" smtClean="0"/>
              <a:pPr/>
              <a:t>11/24/2011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DE5475-AF40-4B22-B29A-3B07FB98EE66}" type="slidenum">
              <a:rPr lang="en-US" smtClean="0"/>
              <a:pPr/>
              <a:t>‹#›</a:t>
            </a:fld>
            <a:endParaRPr lang="en-US" dirty="0"/>
          </a:p>
        </p:txBody>
      </p:sp>
    </p:spTree>
    <p:extLst>
      <p:ext uri="{BB962C8B-B14F-4D97-AF65-F5344CB8AC3E}">
        <p14:creationId xmlns:p14="http://schemas.microsoft.com/office/powerpoint/2010/main" val="1755322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15123" y="62349824"/>
            <a:ext cx="44867985" cy="176347340"/>
          </a:xfrm>
        </p:spPr>
        <p:txBody>
          <a:bodyPr/>
          <a:lstStyle>
            <a:lvl1pPr>
              <a:defRPr sz="12800"/>
            </a:lvl1pPr>
            <a:lvl2pPr>
              <a:defRPr sz="11000"/>
            </a:lvl2pPr>
            <a:lvl3pPr>
              <a:defRPr sz="9100"/>
            </a:lvl3pPr>
            <a:lvl4pPr>
              <a:defRPr sz="8200"/>
            </a:lvl4pPr>
            <a:lvl5pPr>
              <a:defRPr sz="8200"/>
            </a:lvl5pPr>
            <a:lvl6pPr>
              <a:defRPr sz="8200"/>
            </a:lvl6pPr>
            <a:lvl7pPr>
              <a:defRPr sz="8200"/>
            </a:lvl7pPr>
            <a:lvl8pPr>
              <a:defRPr sz="8200"/>
            </a:lvl8pPr>
            <a:lvl9pPr>
              <a:defRPr sz="8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387773" y="62349824"/>
            <a:ext cx="44867982" cy="176347340"/>
          </a:xfrm>
        </p:spPr>
        <p:txBody>
          <a:bodyPr/>
          <a:lstStyle>
            <a:lvl1pPr>
              <a:defRPr sz="12800"/>
            </a:lvl1pPr>
            <a:lvl2pPr>
              <a:defRPr sz="11000"/>
            </a:lvl2pPr>
            <a:lvl3pPr>
              <a:defRPr sz="9100"/>
            </a:lvl3pPr>
            <a:lvl4pPr>
              <a:defRPr sz="8200"/>
            </a:lvl4pPr>
            <a:lvl5pPr>
              <a:defRPr sz="8200"/>
            </a:lvl5pPr>
            <a:lvl6pPr>
              <a:defRPr sz="8200"/>
            </a:lvl6pPr>
            <a:lvl7pPr>
              <a:defRPr sz="8200"/>
            </a:lvl7pPr>
            <a:lvl8pPr>
              <a:defRPr sz="8200"/>
            </a:lvl8pPr>
            <a:lvl9pPr>
              <a:defRPr sz="8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2C9B8C0-DFDF-4A66-8F1A-954ECB0567F8}" type="datetimeFigureOut">
              <a:rPr lang="en-US" smtClean="0"/>
              <a:pPr/>
              <a:t>11/24/2011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DE5475-AF40-4B22-B29A-3B07FB98EE66}" type="slidenum">
              <a:rPr lang="en-US" smtClean="0"/>
              <a:pPr/>
              <a:t>‹#›</a:t>
            </a:fld>
            <a:endParaRPr lang="en-US" dirty="0"/>
          </a:p>
        </p:txBody>
      </p:sp>
    </p:spTree>
    <p:extLst>
      <p:ext uri="{BB962C8B-B14F-4D97-AF65-F5344CB8AC3E}">
        <p14:creationId xmlns:p14="http://schemas.microsoft.com/office/powerpoint/2010/main" val="38745779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13999" y="1714326"/>
            <a:ext cx="27251978" cy="7134754"/>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13999" y="9582375"/>
            <a:ext cx="13378914" cy="3993477"/>
          </a:xfrm>
        </p:spPr>
        <p:txBody>
          <a:bodyPr anchor="b"/>
          <a:lstStyle>
            <a:lvl1pPr marL="0" indent="0">
              <a:buNone/>
              <a:defRPr sz="11000" b="1"/>
            </a:lvl1pPr>
            <a:lvl2pPr marL="2088215" indent="0">
              <a:buNone/>
              <a:defRPr sz="9100" b="1"/>
            </a:lvl2pPr>
            <a:lvl3pPr marL="4176431" indent="0">
              <a:buNone/>
              <a:defRPr sz="8200" b="1"/>
            </a:lvl3pPr>
            <a:lvl4pPr marL="6264646" indent="0">
              <a:buNone/>
              <a:defRPr sz="7300" b="1"/>
            </a:lvl4pPr>
            <a:lvl5pPr marL="8352861" indent="0">
              <a:buNone/>
              <a:defRPr sz="7300" b="1"/>
            </a:lvl5pPr>
            <a:lvl6pPr marL="10441076" indent="0">
              <a:buNone/>
              <a:defRPr sz="7300" b="1"/>
            </a:lvl6pPr>
            <a:lvl7pPr marL="12529292" indent="0">
              <a:buNone/>
              <a:defRPr sz="7300" b="1"/>
            </a:lvl7pPr>
            <a:lvl8pPr marL="14617507" indent="0">
              <a:buNone/>
              <a:defRPr sz="7300" b="1"/>
            </a:lvl8pPr>
            <a:lvl9pPr marL="16705722" indent="0">
              <a:buNone/>
              <a:defRPr sz="7300" b="1"/>
            </a:lvl9pPr>
          </a:lstStyle>
          <a:p>
            <a:pPr lvl="0"/>
            <a:r>
              <a:rPr lang="en-US" smtClean="0"/>
              <a:t>Click to edit Master text styles</a:t>
            </a:r>
          </a:p>
        </p:txBody>
      </p:sp>
      <p:sp>
        <p:nvSpPr>
          <p:cNvPr id="4" name="Content Placeholder 3"/>
          <p:cNvSpPr>
            <a:spLocks noGrp="1"/>
          </p:cNvSpPr>
          <p:nvPr>
            <p:ph sz="half" idx="2"/>
          </p:nvPr>
        </p:nvSpPr>
        <p:spPr>
          <a:xfrm>
            <a:off x="1513999" y="13575852"/>
            <a:ext cx="13378914" cy="24664452"/>
          </a:xfrm>
        </p:spPr>
        <p:txBody>
          <a:bodyPr/>
          <a:lstStyle>
            <a:lvl1pPr>
              <a:defRPr sz="11000"/>
            </a:lvl1pPr>
            <a:lvl2pPr>
              <a:defRPr sz="9100"/>
            </a:lvl2pPr>
            <a:lvl3pPr>
              <a:defRPr sz="8200"/>
            </a:lvl3pPr>
            <a:lvl4pPr>
              <a:defRPr sz="7300"/>
            </a:lvl4pPr>
            <a:lvl5pPr>
              <a:defRPr sz="7300"/>
            </a:lvl5pPr>
            <a:lvl6pPr>
              <a:defRPr sz="7300"/>
            </a:lvl6pPr>
            <a:lvl7pPr>
              <a:defRPr sz="7300"/>
            </a:lvl7pPr>
            <a:lvl8pPr>
              <a:defRPr sz="7300"/>
            </a:lvl8pPr>
            <a:lvl9pPr>
              <a:defRPr sz="7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5381808" y="9582375"/>
            <a:ext cx="13384170" cy="3993477"/>
          </a:xfrm>
        </p:spPr>
        <p:txBody>
          <a:bodyPr anchor="b"/>
          <a:lstStyle>
            <a:lvl1pPr marL="0" indent="0">
              <a:buNone/>
              <a:defRPr sz="11000" b="1"/>
            </a:lvl1pPr>
            <a:lvl2pPr marL="2088215" indent="0">
              <a:buNone/>
              <a:defRPr sz="9100" b="1"/>
            </a:lvl2pPr>
            <a:lvl3pPr marL="4176431" indent="0">
              <a:buNone/>
              <a:defRPr sz="8200" b="1"/>
            </a:lvl3pPr>
            <a:lvl4pPr marL="6264646" indent="0">
              <a:buNone/>
              <a:defRPr sz="7300" b="1"/>
            </a:lvl4pPr>
            <a:lvl5pPr marL="8352861" indent="0">
              <a:buNone/>
              <a:defRPr sz="7300" b="1"/>
            </a:lvl5pPr>
            <a:lvl6pPr marL="10441076" indent="0">
              <a:buNone/>
              <a:defRPr sz="7300" b="1"/>
            </a:lvl6pPr>
            <a:lvl7pPr marL="12529292" indent="0">
              <a:buNone/>
              <a:defRPr sz="7300" b="1"/>
            </a:lvl7pPr>
            <a:lvl8pPr marL="14617507" indent="0">
              <a:buNone/>
              <a:defRPr sz="7300" b="1"/>
            </a:lvl8pPr>
            <a:lvl9pPr marL="16705722" indent="0">
              <a:buNone/>
              <a:defRPr sz="7300" b="1"/>
            </a:lvl9pPr>
          </a:lstStyle>
          <a:p>
            <a:pPr lvl="0"/>
            <a:r>
              <a:rPr lang="en-US" smtClean="0"/>
              <a:t>Click to edit Master text styles</a:t>
            </a:r>
          </a:p>
        </p:txBody>
      </p:sp>
      <p:sp>
        <p:nvSpPr>
          <p:cNvPr id="6" name="Content Placeholder 5"/>
          <p:cNvSpPr>
            <a:spLocks noGrp="1"/>
          </p:cNvSpPr>
          <p:nvPr>
            <p:ph sz="quarter" idx="4"/>
          </p:nvPr>
        </p:nvSpPr>
        <p:spPr>
          <a:xfrm>
            <a:off x="15381808" y="13575852"/>
            <a:ext cx="13384170" cy="24664452"/>
          </a:xfrm>
        </p:spPr>
        <p:txBody>
          <a:bodyPr/>
          <a:lstStyle>
            <a:lvl1pPr>
              <a:defRPr sz="11000"/>
            </a:lvl1pPr>
            <a:lvl2pPr>
              <a:defRPr sz="9100"/>
            </a:lvl2pPr>
            <a:lvl3pPr>
              <a:defRPr sz="8200"/>
            </a:lvl3pPr>
            <a:lvl4pPr>
              <a:defRPr sz="7300"/>
            </a:lvl4pPr>
            <a:lvl5pPr>
              <a:defRPr sz="7300"/>
            </a:lvl5pPr>
            <a:lvl6pPr>
              <a:defRPr sz="7300"/>
            </a:lvl6pPr>
            <a:lvl7pPr>
              <a:defRPr sz="7300"/>
            </a:lvl7pPr>
            <a:lvl8pPr>
              <a:defRPr sz="7300"/>
            </a:lvl8pPr>
            <a:lvl9pPr>
              <a:defRPr sz="7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2C9B8C0-DFDF-4A66-8F1A-954ECB0567F8}" type="datetimeFigureOut">
              <a:rPr lang="en-US" smtClean="0"/>
              <a:pPr/>
              <a:t>11/24/2011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1DE5475-AF40-4B22-B29A-3B07FB98EE66}" type="slidenum">
              <a:rPr lang="en-US" smtClean="0"/>
              <a:pPr/>
              <a:t>‹#›</a:t>
            </a:fld>
            <a:endParaRPr lang="en-US" dirty="0"/>
          </a:p>
        </p:txBody>
      </p:sp>
    </p:spTree>
    <p:extLst>
      <p:ext uri="{BB962C8B-B14F-4D97-AF65-F5344CB8AC3E}">
        <p14:creationId xmlns:p14="http://schemas.microsoft.com/office/powerpoint/2010/main" val="20078704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2C9B8C0-DFDF-4A66-8F1A-954ECB0567F8}" type="datetimeFigureOut">
              <a:rPr lang="en-US" smtClean="0"/>
              <a:pPr/>
              <a:t>11/24/2011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1DE5475-AF40-4B22-B29A-3B07FB98EE66}" type="slidenum">
              <a:rPr lang="en-US" smtClean="0"/>
              <a:pPr/>
              <a:t>‹#›</a:t>
            </a:fld>
            <a:endParaRPr lang="en-US" dirty="0"/>
          </a:p>
        </p:txBody>
      </p:sp>
    </p:spTree>
    <p:extLst>
      <p:ext uri="{BB962C8B-B14F-4D97-AF65-F5344CB8AC3E}">
        <p14:creationId xmlns:p14="http://schemas.microsoft.com/office/powerpoint/2010/main" val="5542532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C9B8C0-DFDF-4A66-8F1A-954ECB0567F8}" type="datetimeFigureOut">
              <a:rPr lang="en-US" smtClean="0"/>
              <a:pPr/>
              <a:t>11/24/2011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1DE5475-AF40-4B22-B29A-3B07FB98EE66}" type="slidenum">
              <a:rPr lang="en-US" smtClean="0"/>
              <a:pPr/>
              <a:t>‹#›</a:t>
            </a:fld>
            <a:endParaRPr lang="en-US" dirty="0"/>
          </a:p>
        </p:txBody>
      </p:sp>
    </p:spTree>
    <p:extLst>
      <p:ext uri="{BB962C8B-B14F-4D97-AF65-F5344CB8AC3E}">
        <p14:creationId xmlns:p14="http://schemas.microsoft.com/office/powerpoint/2010/main" val="21777520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4000" y="1704413"/>
            <a:ext cx="9961903" cy="7253667"/>
          </a:xfrm>
        </p:spPr>
        <p:txBody>
          <a:bodyPr anchor="b"/>
          <a:lstStyle>
            <a:lvl1pPr algn="l">
              <a:defRPr sz="9100" b="1"/>
            </a:lvl1pPr>
          </a:lstStyle>
          <a:p>
            <a:r>
              <a:rPr lang="en-US" smtClean="0"/>
              <a:t>Click to edit Master title style</a:t>
            </a:r>
            <a:endParaRPr lang="en-US"/>
          </a:p>
        </p:txBody>
      </p:sp>
      <p:sp>
        <p:nvSpPr>
          <p:cNvPr id="3" name="Content Placeholder 2"/>
          <p:cNvSpPr>
            <a:spLocks noGrp="1"/>
          </p:cNvSpPr>
          <p:nvPr>
            <p:ph idx="1"/>
          </p:nvPr>
        </p:nvSpPr>
        <p:spPr>
          <a:xfrm>
            <a:off x="11838629" y="1704417"/>
            <a:ext cx="16927347" cy="36535890"/>
          </a:xfrm>
        </p:spPr>
        <p:txBody>
          <a:bodyPr/>
          <a:lstStyle>
            <a:lvl1pPr>
              <a:defRPr sz="14600"/>
            </a:lvl1pPr>
            <a:lvl2pPr>
              <a:defRPr sz="12800"/>
            </a:lvl2pPr>
            <a:lvl3pPr>
              <a:defRPr sz="11000"/>
            </a:lvl3pPr>
            <a:lvl4pPr>
              <a:defRPr sz="9100"/>
            </a:lvl4pPr>
            <a:lvl5pPr>
              <a:defRPr sz="9100"/>
            </a:lvl5pPr>
            <a:lvl6pPr>
              <a:defRPr sz="9100"/>
            </a:lvl6pPr>
            <a:lvl7pPr>
              <a:defRPr sz="9100"/>
            </a:lvl7pPr>
            <a:lvl8pPr>
              <a:defRPr sz="9100"/>
            </a:lvl8pPr>
            <a:lvl9pPr>
              <a:defRPr sz="9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514000" y="8958084"/>
            <a:ext cx="9961903" cy="29282223"/>
          </a:xfrm>
        </p:spPr>
        <p:txBody>
          <a:bodyPr/>
          <a:lstStyle>
            <a:lvl1pPr marL="0" indent="0">
              <a:buNone/>
              <a:defRPr sz="6400"/>
            </a:lvl1pPr>
            <a:lvl2pPr marL="2088215" indent="0">
              <a:buNone/>
              <a:defRPr sz="5500"/>
            </a:lvl2pPr>
            <a:lvl3pPr marL="4176431" indent="0">
              <a:buNone/>
              <a:defRPr sz="4600"/>
            </a:lvl3pPr>
            <a:lvl4pPr marL="6264646" indent="0">
              <a:buNone/>
              <a:defRPr sz="4100"/>
            </a:lvl4pPr>
            <a:lvl5pPr marL="8352861" indent="0">
              <a:buNone/>
              <a:defRPr sz="4100"/>
            </a:lvl5pPr>
            <a:lvl6pPr marL="10441076" indent="0">
              <a:buNone/>
              <a:defRPr sz="4100"/>
            </a:lvl6pPr>
            <a:lvl7pPr marL="12529292" indent="0">
              <a:buNone/>
              <a:defRPr sz="4100"/>
            </a:lvl7pPr>
            <a:lvl8pPr marL="14617507" indent="0">
              <a:buNone/>
              <a:defRPr sz="4100"/>
            </a:lvl8pPr>
            <a:lvl9pPr marL="16705722" indent="0">
              <a:buNone/>
              <a:defRPr sz="4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C9B8C0-DFDF-4A66-8F1A-954ECB0567F8}" type="datetimeFigureOut">
              <a:rPr lang="en-US" smtClean="0"/>
              <a:pPr/>
              <a:t>11/24/2011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DE5475-AF40-4B22-B29A-3B07FB98EE66}" type="slidenum">
              <a:rPr lang="en-US" smtClean="0"/>
              <a:pPr/>
              <a:t>‹#›</a:t>
            </a:fld>
            <a:endParaRPr lang="en-US" dirty="0"/>
          </a:p>
        </p:txBody>
      </p:sp>
    </p:spTree>
    <p:extLst>
      <p:ext uri="{BB962C8B-B14F-4D97-AF65-F5344CB8AC3E}">
        <p14:creationId xmlns:p14="http://schemas.microsoft.com/office/powerpoint/2010/main" val="877038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35087" y="29965968"/>
            <a:ext cx="18167985" cy="3537652"/>
          </a:xfrm>
        </p:spPr>
        <p:txBody>
          <a:bodyPr anchor="b"/>
          <a:lstStyle>
            <a:lvl1pPr algn="l">
              <a:defRPr sz="9100" b="1"/>
            </a:lvl1pPr>
          </a:lstStyle>
          <a:p>
            <a:r>
              <a:rPr lang="en-US" smtClean="0"/>
              <a:t>Click to edit Master title style</a:t>
            </a:r>
            <a:endParaRPr lang="en-US"/>
          </a:p>
        </p:txBody>
      </p:sp>
      <p:sp>
        <p:nvSpPr>
          <p:cNvPr id="3" name="Picture Placeholder 2"/>
          <p:cNvSpPr>
            <a:spLocks noGrp="1"/>
          </p:cNvSpPr>
          <p:nvPr>
            <p:ph type="pic" idx="1"/>
          </p:nvPr>
        </p:nvSpPr>
        <p:spPr>
          <a:xfrm>
            <a:off x="5935087" y="3825021"/>
            <a:ext cx="18167985" cy="25685115"/>
          </a:xfrm>
        </p:spPr>
        <p:txBody>
          <a:bodyPr/>
          <a:lstStyle>
            <a:lvl1pPr marL="0" indent="0">
              <a:buNone/>
              <a:defRPr sz="14600"/>
            </a:lvl1pPr>
            <a:lvl2pPr marL="2088215" indent="0">
              <a:buNone/>
              <a:defRPr sz="12800"/>
            </a:lvl2pPr>
            <a:lvl3pPr marL="4176431" indent="0">
              <a:buNone/>
              <a:defRPr sz="11000"/>
            </a:lvl3pPr>
            <a:lvl4pPr marL="6264646" indent="0">
              <a:buNone/>
              <a:defRPr sz="9100"/>
            </a:lvl4pPr>
            <a:lvl5pPr marL="8352861" indent="0">
              <a:buNone/>
              <a:defRPr sz="9100"/>
            </a:lvl5pPr>
            <a:lvl6pPr marL="10441076" indent="0">
              <a:buNone/>
              <a:defRPr sz="9100"/>
            </a:lvl6pPr>
            <a:lvl7pPr marL="12529292" indent="0">
              <a:buNone/>
              <a:defRPr sz="9100"/>
            </a:lvl7pPr>
            <a:lvl8pPr marL="14617507" indent="0">
              <a:buNone/>
              <a:defRPr sz="9100"/>
            </a:lvl8pPr>
            <a:lvl9pPr marL="16705722" indent="0">
              <a:buNone/>
              <a:defRPr sz="9100"/>
            </a:lvl9pPr>
          </a:lstStyle>
          <a:p>
            <a:endParaRPr lang="en-US" dirty="0"/>
          </a:p>
        </p:txBody>
      </p:sp>
      <p:sp>
        <p:nvSpPr>
          <p:cNvPr id="4" name="Text Placeholder 3"/>
          <p:cNvSpPr>
            <a:spLocks noGrp="1"/>
          </p:cNvSpPr>
          <p:nvPr>
            <p:ph type="body" sz="half" idx="2"/>
          </p:nvPr>
        </p:nvSpPr>
        <p:spPr>
          <a:xfrm>
            <a:off x="5935087" y="33503620"/>
            <a:ext cx="18167985" cy="5024053"/>
          </a:xfrm>
        </p:spPr>
        <p:txBody>
          <a:bodyPr/>
          <a:lstStyle>
            <a:lvl1pPr marL="0" indent="0">
              <a:buNone/>
              <a:defRPr sz="6400"/>
            </a:lvl1pPr>
            <a:lvl2pPr marL="2088215" indent="0">
              <a:buNone/>
              <a:defRPr sz="5500"/>
            </a:lvl2pPr>
            <a:lvl3pPr marL="4176431" indent="0">
              <a:buNone/>
              <a:defRPr sz="4600"/>
            </a:lvl3pPr>
            <a:lvl4pPr marL="6264646" indent="0">
              <a:buNone/>
              <a:defRPr sz="4100"/>
            </a:lvl4pPr>
            <a:lvl5pPr marL="8352861" indent="0">
              <a:buNone/>
              <a:defRPr sz="4100"/>
            </a:lvl5pPr>
            <a:lvl6pPr marL="10441076" indent="0">
              <a:buNone/>
              <a:defRPr sz="4100"/>
            </a:lvl6pPr>
            <a:lvl7pPr marL="12529292" indent="0">
              <a:buNone/>
              <a:defRPr sz="4100"/>
            </a:lvl7pPr>
            <a:lvl8pPr marL="14617507" indent="0">
              <a:buNone/>
              <a:defRPr sz="4100"/>
            </a:lvl8pPr>
            <a:lvl9pPr marL="16705722" indent="0">
              <a:buNone/>
              <a:defRPr sz="4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C9B8C0-DFDF-4A66-8F1A-954ECB0567F8}" type="datetimeFigureOut">
              <a:rPr lang="en-US" smtClean="0"/>
              <a:pPr/>
              <a:t>11/24/2011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DE5475-AF40-4B22-B29A-3B07FB98EE66}" type="slidenum">
              <a:rPr lang="en-US" smtClean="0"/>
              <a:pPr/>
              <a:t>‹#›</a:t>
            </a:fld>
            <a:endParaRPr lang="en-US" dirty="0"/>
          </a:p>
        </p:txBody>
      </p:sp>
    </p:spTree>
    <p:extLst>
      <p:ext uri="{BB962C8B-B14F-4D97-AF65-F5344CB8AC3E}">
        <p14:creationId xmlns:p14="http://schemas.microsoft.com/office/powerpoint/2010/main" val="3010064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13999" y="1714326"/>
            <a:ext cx="27251978" cy="7134754"/>
          </a:xfrm>
          <a:prstGeom prst="rect">
            <a:avLst/>
          </a:prstGeom>
        </p:spPr>
        <p:txBody>
          <a:bodyPr vert="horz" lIns="417643" tIns="208822" rIns="417643" bIns="208822"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513999" y="9988659"/>
            <a:ext cx="27251978" cy="28251648"/>
          </a:xfrm>
          <a:prstGeom prst="rect">
            <a:avLst/>
          </a:prstGeom>
        </p:spPr>
        <p:txBody>
          <a:bodyPr vert="horz" lIns="417643" tIns="208822" rIns="417643" bIns="20882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513999" y="39677164"/>
            <a:ext cx="7065328" cy="2279158"/>
          </a:xfrm>
          <a:prstGeom prst="rect">
            <a:avLst/>
          </a:prstGeom>
        </p:spPr>
        <p:txBody>
          <a:bodyPr vert="horz" lIns="417643" tIns="208822" rIns="417643" bIns="208822" rtlCol="0" anchor="ctr"/>
          <a:lstStyle>
            <a:lvl1pPr algn="l">
              <a:defRPr sz="5500">
                <a:solidFill>
                  <a:schemeClr val="tx1">
                    <a:tint val="75000"/>
                  </a:schemeClr>
                </a:solidFill>
              </a:defRPr>
            </a:lvl1pPr>
          </a:lstStyle>
          <a:p>
            <a:fld id="{22C9B8C0-DFDF-4A66-8F1A-954ECB0567F8}" type="datetimeFigureOut">
              <a:rPr lang="en-US" smtClean="0"/>
              <a:pPr/>
              <a:t>11/24/2011</a:t>
            </a:fld>
            <a:endParaRPr lang="en-US" dirty="0"/>
          </a:p>
        </p:txBody>
      </p:sp>
      <p:sp>
        <p:nvSpPr>
          <p:cNvPr id="5" name="Footer Placeholder 4"/>
          <p:cNvSpPr>
            <a:spLocks noGrp="1"/>
          </p:cNvSpPr>
          <p:nvPr>
            <p:ph type="ftr" sz="quarter" idx="3"/>
          </p:nvPr>
        </p:nvSpPr>
        <p:spPr>
          <a:xfrm>
            <a:off x="10345658" y="39677164"/>
            <a:ext cx="9588659" cy="2279158"/>
          </a:xfrm>
          <a:prstGeom prst="rect">
            <a:avLst/>
          </a:prstGeom>
        </p:spPr>
        <p:txBody>
          <a:bodyPr vert="horz" lIns="417643" tIns="208822" rIns="417643" bIns="208822" rtlCol="0" anchor="ctr"/>
          <a:lstStyle>
            <a:lvl1pPr algn="ctr">
              <a:defRPr sz="55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21700649" y="39677164"/>
            <a:ext cx="7065328" cy="2279158"/>
          </a:xfrm>
          <a:prstGeom prst="rect">
            <a:avLst/>
          </a:prstGeom>
        </p:spPr>
        <p:txBody>
          <a:bodyPr vert="horz" lIns="417643" tIns="208822" rIns="417643" bIns="208822" rtlCol="0" anchor="ctr"/>
          <a:lstStyle>
            <a:lvl1pPr algn="r">
              <a:defRPr sz="5500">
                <a:solidFill>
                  <a:schemeClr val="tx1">
                    <a:tint val="75000"/>
                  </a:schemeClr>
                </a:solidFill>
              </a:defRPr>
            </a:lvl1pPr>
          </a:lstStyle>
          <a:p>
            <a:fld id="{51DE5475-AF40-4B22-B29A-3B07FB98EE66}" type="slidenum">
              <a:rPr lang="en-US" smtClean="0"/>
              <a:pPr/>
              <a:t>‹#›</a:t>
            </a:fld>
            <a:endParaRPr lang="en-US" dirty="0"/>
          </a:p>
        </p:txBody>
      </p:sp>
    </p:spTree>
    <p:extLst>
      <p:ext uri="{BB962C8B-B14F-4D97-AF65-F5344CB8AC3E}">
        <p14:creationId xmlns:p14="http://schemas.microsoft.com/office/powerpoint/2010/main" val="28392115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176431" rtl="0" eaLnBrk="1" latinLnBrk="0" hangingPunct="1">
        <a:spcBef>
          <a:spcPct val="0"/>
        </a:spcBef>
        <a:buNone/>
        <a:defRPr sz="20100" kern="1200">
          <a:solidFill>
            <a:schemeClr val="tx1"/>
          </a:solidFill>
          <a:latin typeface="+mj-lt"/>
          <a:ea typeface="+mj-ea"/>
          <a:cs typeface="+mj-cs"/>
        </a:defRPr>
      </a:lvl1pPr>
    </p:titleStyle>
    <p:bodyStyle>
      <a:lvl1pPr marL="1566161" indent="-1566161" algn="l" defTabSz="4176431" rtl="0" eaLnBrk="1" latinLnBrk="0" hangingPunct="1">
        <a:spcBef>
          <a:spcPct val="20000"/>
        </a:spcBef>
        <a:buFont typeface="Arial" pitchFamily="34" charset="0"/>
        <a:buChar char="•"/>
        <a:defRPr sz="14600" kern="1200">
          <a:solidFill>
            <a:schemeClr val="tx1"/>
          </a:solidFill>
          <a:latin typeface="+mn-lt"/>
          <a:ea typeface="+mn-ea"/>
          <a:cs typeface="+mn-cs"/>
        </a:defRPr>
      </a:lvl1pPr>
      <a:lvl2pPr marL="3393350" indent="-1305135" algn="l" defTabSz="4176431" rtl="0" eaLnBrk="1" latinLnBrk="0" hangingPunct="1">
        <a:spcBef>
          <a:spcPct val="20000"/>
        </a:spcBef>
        <a:buFont typeface="Arial" pitchFamily="34" charset="0"/>
        <a:buChar char="–"/>
        <a:defRPr sz="12800" kern="1200">
          <a:solidFill>
            <a:schemeClr val="tx1"/>
          </a:solidFill>
          <a:latin typeface="+mn-lt"/>
          <a:ea typeface="+mn-ea"/>
          <a:cs typeface="+mn-cs"/>
        </a:defRPr>
      </a:lvl2pPr>
      <a:lvl3pPr marL="5220538" indent="-1044108" algn="l" defTabSz="4176431" rtl="0" eaLnBrk="1" latinLnBrk="0" hangingPunct="1">
        <a:spcBef>
          <a:spcPct val="20000"/>
        </a:spcBef>
        <a:buFont typeface="Arial" pitchFamily="34" charset="0"/>
        <a:buChar char="•"/>
        <a:defRPr sz="11000" kern="1200">
          <a:solidFill>
            <a:schemeClr val="tx1"/>
          </a:solidFill>
          <a:latin typeface="+mn-lt"/>
          <a:ea typeface="+mn-ea"/>
          <a:cs typeface="+mn-cs"/>
        </a:defRPr>
      </a:lvl3pPr>
      <a:lvl4pPr marL="7308753" indent="-1044108" algn="l" defTabSz="4176431" rtl="0" eaLnBrk="1" latinLnBrk="0" hangingPunct="1">
        <a:spcBef>
          <a:spcPct val="20000"/>
        </a:spcBef>
        <a:buFont typeface="Arial" pitchFamily="34" charset="0"/>
        <a:buChar char="–"/>
        <a:defRPr sz="9100" kern="1200">
          <a:solidFill>
            <a:schemeClr val="tx1"/>
          </a:solidFill>
          <a:latin typeface="+mn-lt"/>
          <a:ea typeface="+mn-ea"/>
          <a:cs typeface="+mn-cs"/>
        </a:defRPr>
      </a:lvl4pPr>
      <a:lvl5pPr marL="9396969" indent="-1044108" algn="l" defTabSz="4176431" rtl="0" eaLnBrk="1" latinLnBrk="0" hangingPunct="1">
        <a:spcBef>
          <a:spcPct val="20000"/>
        </a:spcBef>
        <a:buFont typeface="Arial" pitchFamily="34" charset="0"/>
        <a:buChar char="»"/>
        <a:defRPr sz="9100" kern="1200">
          <a:solidFill>
            <a:schemeClr val="tx1"/>
          </a:solidFill>
          <a:latin typeface="+mn-lt"/>
          <a:ea typeface="+mn-ea"/>
          <a:cs typeface="+mn-cs"/>
        </a:defRPr>
      </a:lvl5pPr>
      <a:lvl6pPr marL="11485184" indent="-1044108" algn="l" defTabSz="4176431" rtl="0" eaLnBrk="1" latinLnBrk="0" hangingPunct="1">
        <a:spcBef>
          <a:spcPct val="20000"/>
        </a:spcBef>
        <a:buFont typeface="Arial" pitchFamily="34" charset="0"/>
        <a:buChar char="•"/>
        <a:defRPr sz="9100" kern="1200">
          <a:solidFill>
            <a:schemeClr val="tx1"/>
          </a:solidFill>
          <a:latin typeface="+mn-lt"/>
          <a:ea typeface="+mn-ea"/>
          <a:cs typeface="+mn-cs"/>
        </a:defRPr>
      </a:lvl6pPr>
      <a:lvl7pPr marL="13573399" indent="-1044108" algn="l" defTabSz="4176431" rtl="0" eaLnBrk="1" latinLnBrk="0" hangingPunct="1">
        <a:spcBef>
          <a:spcPct val="20000"/>
        </a:spcBef>
        <a:buFont typeface="Arial" pitchFamily="34" charset="0"/>
        <a:buChar char="•"/>
        <a:defRPr sz="9100" kern="1200">
          <a:solidFill>
            <a:schemeClr val="tx1"/>
          </a:solidFill>
          <a:latin typeface="+mn-lt"/>
          <a:ea typeface="+mn-ea"/>
          <a:cs typeface="+mn-cs"/>
        </a:defRPr>
      </a:lvl7pPr>
      <a:lvl8pPr marL="15661615" indent="-1044108" algn="l" defTabSz="4176431" rtl="0" eaLnBrk="1" latinLnBrk="0" hangingPunct="1">
        <a:spcBef>
          <a:spcPct val="20000"/>
        </a:spcBef>
        <a:buFont typeface="Arial" pitchFamily="34" charset="0"/>
        <a:buChar char="•"/>
        <a:defRPr sz="9100" kern="1200">
          <a:solidFill>
            <a:schemeClr val="tx1"/>
          </a:solidFill>
          <a:latin typeface="+mn-lt"/>
          <a:ea typeface="+mn-ea"/>
          <a:cs typeface="+mn-cs"/>
        </a:defRPr>
      </a:lvl8pPr>
      <a:lvl9pPr marL="17749830" indent="-1044108" algn="l" defTabSz="4176431" rtl="0" eaLnBrk="1" latinLnBrk="0" hangingPunct="1">
        <a:spcBef>
          <a:spcPct val="20000"/>
        </a:spcBef>
        <a:buFont typeface="Arial" pitchFamily="34" charset="0"/>
        <a:buChar char="•"/>
        <a:defRPr sz="9100" kern="1200">
          <a:solidFill>
            <a:schemeClr val="tx1"/>
          </a:solidFill>
          <a:latin typeface="+mn-lt"/>
          <a:ea typeface="+mn-ea"/>
          <a:cs typeface="+mn-cs"/>
        </a:defRPr>
      </a:lvl9pPr>
    </p:bodyStyle>
    <p:otherStyle>
      <a:defPPr>
        <a:defRPr lang="en-US"/>
      </a:defPPr>
      <a:lvl1pPr marL="0" algn="l" defTabSz="4176431" rtl="0" eaLnBrk="1" latinLnBrk="0" hangingPunct="1">
        <a:defRPr sz="8200" kern="1200">
          <a:solidFill>
            <a:schemeClr val="tx1"/>
          </a:solidFill>
          <a:latin typeface="+mn-lt"/>
          <a:ea typeface="+mn-ea"/>
          <a:cs typeface="+mn-cs"/>
        </a:defRPr>
      </a:lvl1pPr>
      <a:lvl2pPr marL="2088215" algn="l" defTabSz="4176431" rtl="0" eaLnBrk="1" latinLnBrk="0" hangingPunct="1">
        <a:defRPr sz="8200" kern="1200">
          <a:solidFill>
            <a:schemeClr val="tx1"/>
          </a:solidFill>
          <a:latin typeface="+mn-lt"/>
          <a:ea typeface="+mn-ea"/>
          <a:cs typeface="+mn-cs"/>
        </a:defRPr>
      </a:lvl2pPr>
      <a:lvl3pPr marL="4176431" algn="l" defTabSz="4176431" rtl="0" eaLnBrk="1" latinLnBrk="0" hangingPunct="1">
        <a:defRPr sz="8200" kern="1200">
          <a:solidFill>
            <a:schemeClr val="tx1"/>
          </a:solidFill>
          <a:latin typeface="+mn-lt"/>
          <a:ea typeface="+mn-ea"/>
          <a:cs typeface="+mn-cs"/>
        </a:defRPr>
      </a:lvl3pPr>
      <a:lvl4pPr marL="6264646" algn="l" defTabSz="4176431" rtl="0" eaLnBrk="1" latinLnBrk="0" hangingPunct="1">
        <a:defRPr sz="8200" kern="1200">
          <a:solidFill>
            <a:schemeClr val="tx1"/>
          </a:solidFill>
          <a:latin typeface="+mn-lt"/>
          <a:ea typeface="+mn-ea"/>
          <a:cs typeface="+mn-cs"/>
        </a:defRPr>
      </a:lvl4pPr>
      <a:lvl5pPr marL="8352861" algn="l" defTabSz="4176431" rtl="0" eaLnBrk="1" latinLnBrk="0" hangingPunct="1">
        <a:defRPr sz="8200" kern="1200">
          <a:solidFill>
            <a:schemeClr val="tx1"/>
          </a:solidFill>
          <a:latin typeface="+mn-lt"/>
          <a:ea typeface="+mn-ea"/>
          <a:cs typeface="+mn-cs"/>
        </a:defRPr>
      </a:lvl5pPr>
      <a:lvl6pPr marL="10441076" algn="l" defTabSz="4176431" rtl="0" eaLnBrk="1" latinLnBrk="0" hangingPunct="1">
        <a:defRPr sz="8200" kern="1200">
          <a:solidFill>
            <a:schemeClr val="tx1"/>
          </a:solidFill>
          <a:latin typeface="+mn-lt"/>
          <a:ea typeface="+mn-ea"/>
          <a:cs typeface="+mn-cs"/>
        </a:defRPr>
      </a:lvl6pPr>
      <a:lvl7pPr marL="12529292" algn="l" defTabSz="4176431" rtl="0" eaLnBrk="1" latinLnBrk="0" hangingPunct="1">
        <a:defRPr sz="8200" kern="1200">
          <a:solidFill>
            <a:schemeClr val="tx1"/>
          </a:solidFill>
          <a:latin typeface="+mn-lt"/>
          <a:ea typeface="+mn-ea"/>
          <a:cs typeface="+mn-cs"/>
        </a:defRPr>
      </a:lvl7pPr>
      <a:lvl8pPr marL="14617507" algn="l" defTabSz="4176431" rtl="0" eaLnBrk="1" latinLnBrk="0" hangingPunct="1">
        <a:defRPr sz="8200" kern="1200">
          <a:solidFill>
            <a:schemeClr val="tx1"/>
          </a:solidFill>
          <a:latin typeface="+mn-lt"/>
          <a:ea typeface="+mn-ea"/>
          <a:cs typeface="+mn-cs"/>
        </a:defRPr>
      </a:lvl8pPr>
      <a:lvl9pPr marL="16705722" algn="l" defTabSz="4176431" rtl="0" eaLnBrk="1" latinLnBrk="0" hangingPunct="1">
        <a:defRPr sz="8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image" Target="../media/image9.png"/><Relationship Id="rId18" Type="http://schemas.openxmlformats.org/officeDocument/2006/relationships/image" Target="../media/image14.png"/><Relationship Id="rId3" Type="http://schemas.openxmlformats.org/officeDocument/2006/relationships/image" Target="../media/image1.jpeg"/><Relationship Id="rId21" Type="http://schemas.openxmlformats.org/officeDocument/2006/relationships/image" Target="../media/image17.png"/><Relationship Id="rId7" Type="http://schemas.openxmlformats.org/officeDocument/2006/relationships/image" Target="../media/image3.png"/><Relationship Id="rId12" Type="http://schemas.openxmlformats.org/officeDocument/2006/relationships/image" Target="../media/image8.png"/><Relationship Id="rId17" Type="http://schemas.openxmlformats.org/officeDocument/2006/relationships/image" Target="../media/image13.png"/><Relationship Id="rId2" Type="http://schemas.openxmlformats.org/officeDocument/2006/relationships/notesSlide" Target="../notesSlides/notesSlide1.xml"/><Relationship Id="rId16" Type="http://schemas.openxmlformats.org/officeDocument/2006/relationships/image" Target="../media/image12.png"/><Relationship Id="rId20"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jpeg"/><Relationship Id="rId11" Type="http://schemas.openxmlformats.org/officeDocument/2006/relationships/image" Target="../media/image7.png"/><Relationship Id="rId5" Type="http://schemas.openxmlformats.org/officeDocument/2006/relationships/hyperlink" Target="http://www.malareo.eu/" TargetMode="External"/><Relationship Id="rId15" Type="http://schemas.openxmlformats.org/officeDocument/2006/relationships/image" Target="../media/image11.jpeg"/><Relationship Id="rId10" Type="http://schemas.openxmlformats.org/officeDocument/2006/relationships/image" Target="../media/image6.jpeg"/><Relationship Id="rId19" Type="http://schemas.openxmlformats.org/officeDocument/2006/relationships/image" Target="../media/image15.png"/><Relationship Id="rId4" Type="http://schemas.openxmlformats.org/officeDocument/2006/relationships/hyperlink" Target="mailto:nathalie.stephenne@eurosense.com" TargetMode="External"/><Relationship Id="rId9" Type="http://schemas.openxmlformats.org/officeDocument/2006/relationships/image" Target="../media/image5.png"/><Relationship Id="rId14" Type="http://schemas.openxmlformats.org/officeDocument/2006/relationships/image" Target="../media/image10.jpeg"/><Relationship Id="rId22"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6413" t="5883" r="7382" b="7581"/>
          <a:stretch/>
        </p:blipFill>
        <p:spPr>
          <a:xfrm>
            <a:off x="-1" y="-6903"/>
            <a:ext cx="30279975" cy="42815428"/>
          </a:xfrm>
          <a:prstGeom prst="rect">
            <a:avLst/>
          </a:prstGeom>
        </p:spPr>
      </p:pic>
      <p:sp>
        <p:nvSpPr>
          <p:cNvPr id="22" name="Rectangle 21"/>
          <p:cNvSpPr>
            <a:spLocks noChangeAspect="1"/>
          </p:cNvSpPr>
          <p:nvPr/>
        </p:nvSpPr>
        <p:spPr>
          <a:xfrm>
            <a:off x="1069466" y="1098006"/>
            <a:ext cx="28086813" cy="40397435"/>
          </a:xfrm>
          <a:prstGeom prst="rect">
            <a:avLst/>
          </a:prstGeom>
          <a:gradFill>
            <a:gsLst>
              <a:gs pos="0">
                <a:schemeClr val="bg1">
                  <a:alpha val="82000"/>
                </a:schemeClr>
              </a:gs>
              <a:gs pos="50000">
                <a:schemeClr val="bg1">
                  <a:alpha val="50000"/>
                </a:schemeClr>
              </a:gs>
              <a:gs pos="100000">
                <a:schemeClr val="bg1">
                  <a:alpha val="36000"/>
                </a:schemeClr>
              </a:gs>
            </a:gsLst>
            <a:lin ang="5400000" scaled="0"/>
          </a:gra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6" name="TextBox 15"/>
          <p:cNvSpPr txBox="1"/>
          <p:nvPr/>
        </p:nvSpPr>
        <p:spPr>
          <a:xfrm>
            <a:off x="1799980" y="10550645"/>
            <a:ext cx="14185701" cy="830997"/>
          </a:xfrm>
          <a:prstGeom prst="rect">
            <a:avLst/>
          </a:prstGeom>
          <a:noFill/>
        </p:spPr>
        <p:txBody>
          <a:bodyPr wrap="square" rtlCol="0">
            <a:spAutoFit/>
          </a:bodyPr>
          <a:lstStyle/>
          <a:p>
            <a:r>
              <a:rPr lang="nl-BE" sz="4800" b="1" i="1" dirty="0" smtClean="0"/>
              <a:t>State-of-the-art</a:t>
            </a:r>
          </a:p>
        </p:txBody>
      </p:sp>
      <p:sp>
        <p:nvSpPr>
          <p:cNvPr id="9" name="TextBox 8"/>
          <p:cNvSpPr txBox="1"/>
          <p:nvPr/>
        </p:nvSpPr>
        <p:spPr>
          <a:xfrm>
            <a:off x="1713388" y="11381642"/>
            <a:ext cx="26892220" cy="1446550"/>
          </a:xfrm>
          <a:prstGeom prst="rect">
            <a:avLst/>
          </a:prstGeom>
          <a:noFill/>
        </p:spPr>
        <p:txBody>
          <a:bodyPr wrap="square" rtlCol="0">
            <a:spAutoFit/>
          </a:bodyPr>
          <a:lstStyle/>
          <a:p>
            <a:pPr algn="just"/>
            <a:r>
              <a:rPr lang="nl-BE" sz="4400" dirty="0" smtClean="0"/>
              <a:t>The REDDiness approach refers to existing projects and initiatives in the Congo Basin. REDDiness </a:t>
            </a:r>
            <a:r>
              <a:rPr lang="en-US" sz="4400" dirty="0" smtClean="0"/>
              <a:t>responds to the EC call for increased collaboration between Africa and Europe within Specific International Cooperation Action (SICA).</a:t>
            </a:r>
            <a:endParaRPr lang="en-US" sz="4400" dirty="0"/>
          </a:p>
        </p:txBody>
      </p:sp>
      <p:sp>
        <p:nvSpPr>
          <p:cNvPr id="28" name="TextBox 27"/>
          <p:cNvSpPr txBox="1"/>
          <p:nvPr/>
        </p:nvSpPr>
        <p:spPr>
          <a:xfrm>
            <a:off x="1789978" y="13540869"/>
            <a:ext cx="11981857" cy="3108543"/>
          </a:xfrm>
          <a:prstGeom prst="rect">
            <a:avLst/>
          </a:prstGeom>
          <a:noFill/>
        </p:spPr>
        <p:txBody>
          <a:bodyPr wrap="square" rtlCol="0">
            <a:spAutoFit/>
          </a:bodyPr>
          <a:lstStyle/>
          <a:p>
            <a:pPr algn="just"/>
            <a:r>
              <a:rPr lang="en-US" sz="2800" dirty="0" smtClean="0"/>
              <a:t>International agreements on REDD must rely on operational national and regional forest monitoring systems that accurately measure, map, report and verify (MRV) </a:t>
            </a:r>
            <a:br>
              <a:rPr lang="en-US" sz="2800" dirty="0" smtClean="0"/>
            </a:br>
            <a:r>
              <a:rPr lang="en-US" sz="2800" dirty="0" smtClean="0"/>
              <a:t>timely changes in forest state and carbon emission.  Up-to-date EO techniques are seen as essential tools in MRV systems. While regional or large remote sensing projects already exist in the region, REDDiness decided to focus on one specific topic less addressed by other initiatives : forest degradation.</a:t>
            </a:r>
          </a:p>
          <a:p>
            <a:endParaRPr lang="en-US" sz="2800" dirty="0"/>
          </a:p>
        </p:txBody>
      </p:sp>
      <p:sp>
        <p:nvSpPr>
          <p:cNvPr id="36" name="TextBox 35"/>
          <p:cNvSpPr txBox="1"/>
          <p:nvPr/>
        </p:nvSpPr>
        <p:spPr>
          <a:xfrm>
            <a:off x="13931362" y="12826599"/>
            <a:ext cx="6369816" cy="584775"/>
          </a:xfrm>
          <a:prstGeom prst="rect">
            <a:avLst/>
          </a:prstGeom>
          <a:noFill/>
        </p:spPr>
        <p:txBody>
          <a:bodyPr wrap="square" rtlCol="0">
            <a:spAutoFit/>
          </a:bodyPr>
          <a:lstStyle/>
          <a:p>
            <a:r>
              <a:rPr lang="nl-BE" sz="1600" i="1" dirty="0" smtClean="0"/>
              <a:t>Workflow of REDDiness : from Congolese and Gabonese user requirements to REDD world</a:t>
            </a:r>
            <a:endParaRPr lang="en-US" sz="1600" i="1" dirty="0"/>
          </a:p>
        </p:txBody>
      </p:sp>
      <p:sp>
        <p:nvSpPr>
          <p:cNvPr id="37" name="TextBox 36"/>
          <p:cNvSpPr txBox="1"/>
          <p:nvPr/>
        </p:nvSpPr>
        <p:spPr>
          <a:xfrm>
            <a:off x="1672186" y="16363702"/>
            <a:ext cx="7059089" cy="830997"/>
          </a:xfrm>
          <a:prstGeom prst="rect">
            <a:avLst/>
          </a:prstGeom>
          <a:noFill/>
        </p:spPr>
        <p:txBody>
          <a:bodyPr wrap="square" rtlCol="0">
            <a:spAutoFit/>
          </a:bodyPr>
          <a:lstStyle/>
          <a:p>
            <a:r>
              <a:rPr lang="nl-BE" sz="4800" b="1" i="1" dirty="0" smtClean="0"/>
              <a:t>End-user questionnaire</a:t>
            </a:r>
          </a:p>
        </p:txBody>
      </p:sp>
      <p:sp>
        <p:nvSpPr>
          <p:cNvPr id="38" name="TextBox 37"/>
          <p:cNvSpPr txBox="1"/>
          <p:nvPr/>
        </p:nvSpPr>
        <p:spPr>
          <a:xfrm>
            <a:off x="1672185" y="17299806"/>
            <a:ext cx="12040091" cy="5509200"/>
          </a:xfrm>
          <a:prstGeom prst="rect">
            <a:avLst/>
          </a:prstGeom>
          <a:noFill/>
        </p:spPr>
        <p:txBody>
          <a:bodyPr wrap="square" rtlCol="0">
            <a:spAutoFit/>
          </a:bodyPr>
          <a:lstStyle/>
          <a:p>
            <a:pPr algn="just"/>
            <a:r>
              <a:rPr lang="nl-BE" sz="4400" dirty="0" smtClean="0"/>
              <a:t>A quantitative survey has been carried out in </a:t>
            </a:r>
            <a:r>
              <a:rPr lang="nl-BE" sz="4400" b="1" dirty="0" smtClean="0"/>
              <a:t>Republic of Congo </a:t>
            </a:r>
            <a:r>
              <a:rPr lang="nl-BE" sz="4400" dirty="0" smtClean="0"/>
              <a:t>and </a:t>
            </a:r>
            <a:r>
              <a:rPr lang="nl-BE" sz="4400" b="1" dirty="0" smtClean="0"/>
              <a:t>Gabon </a:t>
            </a:r>
            <a:r>
              <a:rPr lang="nl-BE" sz="4400" dirty="0" smtClean="0"/>
              <a:t>to measure awareness and interest </a:t>
            </a:r>
          </a:p>
          <a:p>
            <a:pPr algn="just"/>
            <a:r>
              <a:rPr lang="nl-BE" sz="4400" dirty="0" smtClean="0"/>
              <a:t>in </a:t>
            </a:r>
            <a:r>
              <a:rPr lang="nl-BE" sz="4400" dirty="0"/>
              <a:t>EO-based </a:t>
            </a:r>
            <a:r>
              <a:rPr lang="nl-BE" sz="4400" dirty="0" smtClean="0"/>
              <a:t>products. </a:t>
            </a:r>
          </a:p>
          <a:p>
            <a:pPr algn="just"/>
            <a:r>
              <a:rPr lang="nl-BE" sz="4400" dirty="0" smtClean="0"/>
              <a:t>Despite a large interest in </a:t>
            </a:r>
          </a:p>
          <a:p>
            <a:pPr algn="just"/>
            <a:r>
              <a:rPr lang="nl-BE" sz="4400" dirty="0" smtClean="0"/>
              <a:t>REDD and EO training for MRV, </a:t>
            </a:r>
          </a:p>
          <a:p>
            <a:pPr algn="just"/>
            <a:r>
              <a:rPr lang="nl-BE" sz="4400" dirty="0" smtClean="0"/>
              <a:t>only 8 end-users have a minimum </a:t>
            </a:r>
          </a:p>
          <a:p>
            <a:pPr algn="just"/>
            <a:r>
              <a:rPr lang="nl-BE" sz="4400" dirty="0" smtClean="0"/>
              <a:t>technical understanding to learn these techniques.</a:t>
            </a:r>
            <a:endParaRPr lang="en-US" sz="4400" dirty="0"/>
          </a:p>
        </p:txBody>
      </p:sp>
      <p:sp>
        <p:nvSpPr>
          <p:cNvPr id="43" name="TextBox 42"/>
          <p:cNvSpPr txBox="1"/>
          <p:nvPr/>
        </p:nvSpPr>
        <p:spPr>
          <a:xfrm>
            <a:off x="1674491" y="23047086"/>
            <a:ext cx="12097344" cy="2677656"/>
          </a:xfrm>
          <a:prstGeom prst="rect">
            <a:avLst/>
          </a:prstGeom>
          <a:noFill/>
        </p:spPr>
        <p:txBody>
          <a:bodyPr wrap="square" rtlCol="0">
            <a:spAutoFit/>
          </a:bodyPr>
          <a:lstStyle/>
          <a:p>
            <a:pPr algn="just"/>
            <a:r>
              <a:rPr lang="nl-BE" sz="2800" dirty="0" smtClean="0"/>
              <a:t>This technical understanding is defined by three criteria: (i) the level of knowledge in EO techniques, (ii) completeness of the responses and (iii) coherency in the answer to two overlapping questions. With these criteria we define </a:t>
            </a:r>
            <a:r>
              <a:rPr lang="nl-BE" sz="2800" dirty="0"/>
              <a:t>8 end-users among </a:t>
            </a:r>
            <a:r>
              <a:rPr lang="nl-BE" sz="2800" dirty="0" smtClean="0"/>
              <a:t>24 as the best partners to define the REDD optimal EO techniques in Congo and Gabon. Personnel skills and technical resources to work with GIS and EO techniques have been assessed. EO software and competences are missing.</a:t>
            </a:r>
          </a:p>
        </p:txBody>
      </p:sp>
      <p:sp>
        <p:nvSpPr>
          <p:cNvPr id="45" name="TextBox 44"/>
          <p:cNvSpPr txBox="1"/>
          <p:nvPr/>
        </p:nvSpPr>
        <p:spPr>
          <a:xfrm>
            <a:off x="1713388" y="27056888"/>
            <a:ext cx="26892220" cy="1938992"/>
          </a:xfrm>
          <a:prstGeom prst="rect">
            <a:avLst/>
          </a:prstGeom>
          <a:noFill/>
        </p:spPr>
        <p:txBody>
          <a:bodyPr wrap="square" rtlCol="0">
            <a:spAutoFit/>
          </a:bodyPr>
          <a:lstStyle/>
          <a:p>
            <a:pPr algn="just"/>
            <a:r>
              <a:rPr lang="nl-BE" sz="4000" dirty="0" smtClean="0"/>
              <a:t>REDDiness did an in-depth analysis of the state-of-the-art to be able to support Congo and Gabon in the development of their MRV systems. From a large inventory of topics needed in MRV and EO expertise in REDDiness consortium, one specific scenario of EO monitoring has been chosen for the project : “forest degradation in cloudy region”.</a:t>
            </a:r>
          </a:p>
        </p:txBody>
      </p:sp>
      <p:sp>
        <p:nvSpPr>
          <p:cNvPr id="57" name="TextBox 56"/>
          <p:cNvSpPr txBox="1"/>
          <p:nvPr/>
        </p:nvSpPr>
        <p:spPr>
          <a:xfrm>
            <a:off x="16724163" y="33573614"/>
            <a:ext cx="12169477" cy="523220"/>
          </a:xfrm>
          <a:prstGeom prst="rect">
            <a:avLst/>
          </a:prstGeom>
          <a:noFill/>
        </p:spPr>
        <p:txBody>
          <a:bodyPr wrap="square" rtlCol="0">
            <a:spAutoFit/>
          </a:bodyPr>
          <a:lstStyle/>
          <a:p>
            <a:pPr algn="just"/>
            <a:r>
              <a:rPr lang="fr-BE" sz="2800" dirty="0" smtClean="0"/>
              <a:t>    	</a:t>
            </a:r>
            <a:endParaRPr lang="en-US" sz="2800" dirty="0"/>
          </a:p>
        </p:txBody>
      </p:sp>
      <p:sp>
        <p:nvSpPr>
          <p:cNvPr id="59" name="TextBox 58"/>
          <p:cNvSpPr txBox="1"/>
          <p:nvPr/>
        </p:nvSpPr>
        <p:spPr>
          <a:xfrm>
            <a:off x="17228219" y="29244417"/>
            <a:ext cx="11521404" cy="4401205"/>
          </a:xfrm>
          <a:prstGeom prst="rect">
            <a:avLst/>
          </a:prstGeom>
          <a:noFill/>
        </p:spPr>
        <p:txBody>
          <a:bodyPr wrap="square" rtlCol="0">
            <a:spAutoFit/>
          </a:bodyPr>
          <a:lstStyle/>
          <a:p>
            <a:pPr algn="just"/>
            <a:r>
              <a:rPr lang="nl-BE" sz="2800" dirty="0" smtClean="0"/>
              <a:t>The “forest degradation” scenario defined for REDDiness is the result of a detailed processus of decision in the consortium. The state-of-the-art of existing projects, advices from scientific specialists, review of consortium expertises and the in-depth users survey help REDDiness to define some “niches” of interest in the MRV.</a:t>
            </a:r>
          </a:p>
          <a:p>
            <a:pPr algn="just"/>
            <a:r>
              <a:rPr lang="nl-BE" sz="2800" dirty="0" smtClean="0"/>
              <a:t>Each partner replied to 4 questions about the focus of REDDiness:</a:t>
            </a:r>
          </a:p>
          <a:p>
            <a:pPr algn="just"/>
            <a:r>
              <a:rPr lang="nl-BE" sz="2800" dirty="0" smtClean="0"/>
              <a:t>- </a:t>
            </a:r>
            <a:r>
              <a:rPr lang="en-US" sz="2800" dirty="0" smtClean="0"/>
              <a:t>Which main topic within the MRV?</a:t>
            </a:r>
          </a:p>
          <a:p>
            <a:pPr algn="just"/>
            <a:r>
              <a:rPr lang="en-US" sz="2800" dirty="0" smtClean="0"/>
              <a:t>- How to decide the study area ?</a:t>
            </a:r>
          </a:p>
          <a:p>
            <a:pPr algn="just"/>
            <a:r>
              <a:rPr lang="en-US" sz="2800" dirty="0" smtClean="0"/>
              <a:t>- Which Spatial resolution ?</a:t>
            </a:r>
          </a:p>
          <a:p>
            <a:pPr algn="just"/>
            <a:r>
              <a:rPr lang="en-US" sz="2800" dirty="0" smtClean="0"/>
              <a:t>- Which Time resolution (update…)?</a:t>
            </a:r>
          </a:p>
        </p:txBody>
      </p:sp>
      <p:sp>
        <p:nvSpPr>
          <p:cNvPr id="62" name="TextBox 61"/>
          <p:cNvSpPr txBox="1"/>
          <p:nvPr/>
        </p:nvSpPr>
        <p:spPr>
          <a:xfrm>
            <a:off x="10747499" y="36093894"/>
            <a:ext cx="17858109" cy="3170099"/>
          </a:xfrm>
          <a:prstGeom prst="rect">
            <a:avLst/>
          </a:prstGeom>
          <a:noFill/>
        </p:spPr>
        <p:txBody>
          <a:bodyPr wrap="square" rtlCol="0">
            <a:spAutoFit/>
          </a:bodyPr>
          <a:lstStyle/>
          <a:p>
            <a:pPr algn="just"/>
            <a:r>
              <a:rPr lang="nl-BE" sz="4000" dirty="0" smtClean="0"/>
              <a:t>In the second phase of REDDiness, capacity building practices in GIS, remote sensing and field analysis are planned. The EO monitoring and capacity building plans will be combined to optimise the transfer of knowledge in collaboration with other regional initiatives. On the long term, the two local partners of REDDiness (MEF and CNIAF) would be the key contacts for REDD national training.</a:t>
            </a:r>
          </a:p>
        </p:txBody>
      </p:sp>
      <p:sp>
        <p:nvSpPr>
          <p:cNvPr id="2" name="Title 1"/>
          <p:cNvSpPr>
            <a:spLocks noGrp="1"/>
          </p:cNvSpPr>
          <p:nvPr>
            <p:ph type="title"/>
          </p:nvPr>
        </p:nvSpPr>
        <p:spPr>
          <a:xfrm>
            <a:off x="6727681" y="1314030"/>
            <a:ext cx="16837242" cy="2808312"/>
          </a:xfrm>
        </p:spPr>
        <p:txBody>
          <a:bodyPr>
            <a:noAutofit/>
          </a:bodyPr>
          <a:lstStyle/>
          <a:p>
            <a:r>
              <a:rPr lang="en-US" sz="8800" dirty="0" smtClean="0">
                <a:solidFill>
                  <a:srgbClr val="6C8EC0"/>
                </a:solidFill>
                <a:latin typeface="Bauhaus 93" pitchFamily="82" charset="0"/>
              </a:rPr>
              <a:t>Support EO-driven forest monitoring in Central Africa</a:t>
            </a:r>
            <a:endParaRPr lang="en-US" sz="8800" dirty="0">
              <a:solidFill>
                <a:srgbClr val="6C8EC0"/>
              </a:solidFill>
              <a:latin typeface="Bauhaus 93" pitchFamily="82" charset="0"/>
            </a:endParaRPr>
          </a:p>
        </p:txBody>
      </p:sp>
      <p:sp>
        <p:nvSpPr>
          <p:cNvPr id="23" name="TextBox 22"/>
          <p:cNvSpPr txBox="1"/>
          <p:nvPr/>
        </p:nvSpPr>
        <p:spPr>
          <a:xfrm>
            <a:off x="1027113" y="4266358"/>
            <a:ext cx="28225750" cy="1200329"/>
          </a:xfrm>
          <a:prstGeom prst="rect">
            <a:avLst/>
          </a:prstGeom>
          <a:noFill/>
        </p:spPr>
        <p:txBody>
          <a:bodyPr wrap="square" rtlCol="0">
            <a:spAutoFit/>
          </a:bodyPr>
          <a:lstStyle/>
          <a:p>
            <a:pPr algn="ctr"/>
            <a:r>
              <a:rPr lang="nl-BE" sz="3600" i="1" dirty="0" smtClean="0">
                <a:hlinkClick r:id="rId4"/>
              </a:rPr>
              <a:t>nathalie.stephenne@eurosense.com</a:t>
            </a:r>
            <a:endParaRPr lang="nl-BE" sz="3600" i="1" dirty="0" smtClean="0"/>
          </a:p>
          <a:p>
            <a:pPr algn="ctr"/>
            <a:r>
              <a:rPr lang="nl-BE" sz="3600" i="1" dirty="0" smtClean="0">
                <a:hlinkClick r:id="rId5"/>
              </a:rPr>
              <a:t>http://www.reddiness.com</a:t>
            </a:r>
            <a:r>
              <a:rPr lang="nl-BE" sz="3600" i="1" dirty="0" smtClean="0"/>
              <a:t> </a:t>
            </a:r>
            <a:endParaRPr lang="nl-BE" sz="3600" i="1" dirty="0"/>
          </a:p>
        </p:txBody>
      </p:sp>
      <p:sp>
        <p:nvSpPr>
          <p:cNvPr id="24" name="TextBox 23"/>
          <p:cNvSpPr txBox="1"/>
          <p:nvPr/>
        </p:nvSpPr>
        <p:spPr>
          <a:xfrm>
            <a:off x="1672185" y="6180804"/>
            <a:ext cx="27077439" cy="2492990"/>
          </a:xfrm>
          <a:prstGeom prst="rect">
            <a:avLst/>
          </a:prstGeom>
          <a:noFill/>
        </p:spPr>
        <p:txBody>
          <a:bodyPr wrap="square" rtlCol="0">
            <a:spAutoFit/>
          </a:bodyPr>
          <a:lstStyle/>
          <a:p>
            <a:pPr algn="ctr"/>
            <a:r>
              <a:rPr lang="en-US" sz="4800" b="1" dirty="0" smtClean="0"/>
              <a:t>Preserving African forest contributes to Global climate change challenge. Earth Observation (EO) </a:t>
            </a:r>
          </a:p>
          <a:p>
            <a:pPr algn="ctr"/>
            <a:r>
              <a:rPr lang="en-US" sz="4800" b="1" dirty="0"/>
              <a:t>t</a:t>
            </a:r>
            <a:r>
              <a:rPr lang="en-US" sz="4800" b="1" dirty="0" smtClean="0"/>
              <a:t>echniques are essential in monitoring forest changes and supporting </a:t>
            </a:r>
            <a:r>
              <a:rPr lang="en-US" sz="5400" b="1" dirty="0" smtClean="0"/>
              <a:t>REDD (R</a:t>
            </a:r>
            <a:r>
              <a:rPr lang="en-US" sz="4800" b="1" dirty="0" smtClean="0"/>
              <a:t>educing </a:t>
            </a:r>
            <a:r>
              <a:rPr lang="en-US" sz="5400" b="1" dirty="0" smtClean="0"/>
              <a:t>E</a:t>
            </a:r>
            <a:r>
              <a:rPr lang="en-US" sz="4800" b="1" dirty="0" smtClean="0"/>
              <a:t>missions from </a:t>
            </a:r>
            <a:r>
              <a:rPr lang="en-US" sz="5400" b="1" dirty="0" smtClean="0"/>
              <a:t>D</a:t>
            </a:r>
            <a:r>
              <a:rPr lang="en-US" sz="4800" b="1" dirty="0" smtClean="0"/>
              <a:t>eforestation and forest Degradation) negotiations for climate change mitigation.</a:t>
            </a:r>
            <a:endParaRPr lang="en-US" sz="4800" b="1" dirty="0"/>
          </a:p>
        </p:txBody>
      </p:sp>
      <p:sp>
        <p:nvSpPr>
          <p:cNvPr id="18" name="Text Box 8"/>
          <p:cNvSpPr txBox="1">
            <a:spLocks noChangeArrowheads="1"/>
          </p:cNvSpPr>
          <p:nvPr/>
        </p:nvSpPr>
        <p:spPr bwMode="auto">
          <a:xfrm>
            <a:off x="1024953" y="40702406"/>
            <a:ext cx="28227909" cy="884163"/>
          </a:xfrm>
          <a:prstGeom prst="rect">
            <a:avLst/>
          </a:prstGeom>
          <a:solidFill>
            <a:srgbClr val="CCCCCC"/>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9" name="Text Box 11"/>
          <p:cNvSpPr txBox="1">
            <a:spLocks noChangeArrowheads="1"/>
          </p:cNvSpPr>
          <p:nvPr/>
        </p:nvSpPr>
        <p:spPr bwMode="auto">
          <a:xfrm>
            <a:off x="1023365" y="41386584"/>
            <a:ext cx="28229498" cy="295235"/>
          </a:xfrm>
          <a:prstGeom prst="rect">
            <a:avLst/>
          </a:prstGeom>
          <a:solidFill>
            <a:srgbClr val="6C8EC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33" name="Picture 9" descr="EC"/>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47538" y="40314417"/>
            <a:ext cx="1887393" cy="12705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34" name="Picture 10" descr="FP7-gen-RGB"/>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458467" y="40004081"/>
            <a:ext cx="1931709" cy="1572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20" name="Text Box 12"/>
          <p:cNvSpPr txBox="1">
            <a:spLocks noChangeArrowheads="1"/>
          </p:cNvSpPr>
          <p:nvPr/>
        </p:nvSpPr>
        <p:spPr bwMode="auto">
          <a:xfrm>
            <a:off x="4770835" y="40918430"/>
            <a:ext cx="23545923" cy="5881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BE" sz="1800" b="0" i="0" u="none" strike="noStrike" cap="none" normalizeH="0" baseline="0" dirty="0" smtClean="0">
                <a:ln>
                  <a:noFill/>
                </a:ln>
                <a:solidFill>
                  <a:srgbClr val="666666"/>
                </a:solidFill>
                <a:effectLst/>
                <a:cs typeface="Arial" pitchFamily="34" charset="0"/>
              </a:rPr>
              <a:t>REDDiness is an FP7 project, and is partially funded by the European commision. The project </a:t>
            </a:r>
            <a:r>
              <a:rPr kumimoji="0" lang="nl-BE" sz="1800" b="0" i="0" u="none" strike="noStrike" cap="none" normalizeH="0" baseline="0" dirty="0" err="1" smtClean="0">
                <a:ln>
                  <a:noFill/>
                </a:ln>
                <a:solidFill>
                  <a:srgbClr val="666666"/>
                </a:solidFill>
                <a:effectLst/>
                <a:cs typeface="Arial" pitchFamily="34" charset="0"/>
              </a:rPr>
              <a:t>reflects</a:t>
            </a:r>
            <a:r>
              <a:rPr kumimoji="0" lang="nl-BE" sz="1800" b="0" i="0" u="none" strike="noStrike" cap="none" normalizeH="0" baseline="0" dirty="0" smtClean="0">
                <a:ln>
                  <a:noFill/>
                </a:ln>
                <a:solidFill>
                  <a:srgbClr val="666666"/>
                </a:solidFill>
                <a:effectLst/>
                <a:cs typeface="Arial" pitchFamily="34" charset="0"/>
              </a:rPr>
              <a:t> </a:t>
            </a:r>
            <a:r>
              <a:rPr kumimoji="0" lang="nl-BE" sz="1800" b="0" i="0" u="none" strike="noStrike" cap="none" normalizeH="0" baseline="0" dirty="0" err="1" smtClean="0">
                <a:ln>
                  <a:noFill/>
                </a:ln>
                <a:solidFill>
                  <a:srgbClr val="666666"/>
                </a:solidFill>
                <a:effectLst/>
                <a:cs typeface="Arial" pitchFamily="34" charset="0"/>
              </a:rPr>
              <a:t>only</a:t>
            </a:r>
            <a:r>
              <a:rPr kumimoji="0" lang="nl-BE" sz="1800" b="0" i="0" u="none" strike="noStrike" cap="none" normalizeH="0" baseline="0" dirty="0" smtClean="0">
                <a:ln>
                  <a:noFill/>
                </a:ln>
                <a:solidFill>
                  <a:srgbClr val="666666"/>
                </a:solidFill>
                <a:effectLst/>
                <a:cs typeface="Arial" pitchFamily="34" charset="0"/>
              </a:rPr>
              <a:t> the </a:t>
            </a:r>
            <a:r>
              <a:rPr kumimoji="0" lang="nl-BE" sz="1800" b="0" i="0" u="none" strike="noStrike" cap="none" normalizeH="0" baseline="0" dirty="0" err="1" smtClean="0">
                <a:ln>
                  <a:noFill/>
                </a:ln>
                <a:solidFill>
                  <a:srgbClr val="666666"/>
                </a:solidFill>
                <a:effectLst/>
                <a:cs typeface="Arial" pitchFamily="34" charset="0"/>
              </a:rPr>
              <a:t>author’s</a:t>
            </a:r>
            <a:r>
              <a:rPr kumimoji="0" lang="nl-BE" sz="1800" b="0" i="0" u="none" strike="noStrike" cap="none" normalizeH="0" baseline="0" dirty="0" smtClean="0">
                <a:ln>
                  <a:noFill/>
                </a:ln>
                <a:solidFill>
                  <a:srgbClr val="666666"/>
                </a:solidFill>
                <a:effectLst/>
                <a:cs typeface="Arial" pitchFamily="34" charset="0"/>
              </a:rPr>
              <a:t> views </a:t>
            </a:r>
            <a:r>
              <a:rPr kumimoji="0" lang="nl-BE" sz="1800" b="0" i="0" u="none" strike="noStrike" cap="none" normalizeH="0" baseline="0" dirty="0" err="1" smtClean="0">
                <a:ln>
                  <a:noFill/>
                </a:ln>
                <a:solidFill>
                  <a:srgbClr val="666666"/>
                </a:solidFill>
                <a:effectLst/>
                <a:cs typeface="Arial" pitchFamily="34" charset="0"/>
              </a:rPr>
              <a:t>and</a:t>
            </a:r>
            <a:r>
              <a:rPr kumimoji="0" lang="nl-BE" sz="1800" b="0" i="0" u="none" strike="noStrike" cap="none" normalizeH="0" baseline="0" dirty="0" smtClean="0">
                <a:ln>
                  <a:noFill/>
                </a:ln>
                <a:solidFill>
                  <a:srgbClr val="666666"/>
                </a:solidFill>
                <a:effectLst/>
                <a:cs typeface="Arial" pitchFamily="34" charset="0"/>
              </a:rPr>
              <a:t> the Community is </a:t>
            </a:r>
            <a:r>
              <a:rPr kumimoji="0" lang="nl-BE" sz="1800" b="0" i="0" u="none" strike="noStrike" cap="none" normalizeH="0" baseline="0" dirty="0" err="1" smtClean="0">
                <a:ln>
                  <a:noFill/>
                </a:ln>
                <a:solidFill>
                  <a:srgbClr val="666666"/>
                </a:solidFill>
                <a:effectLst/>
                <a:cs typeface="Arial" pitchFamily="34" charset="0"/>
              </a:rPr>
              <a:t>not</a:t>
            </a:r>
            <a:r>
              <a:rPr kumimoji="0" lang="nl-BE" sz="1800" b="0" i="0" u="none" strike="noStrike" cap="none" normalizeH="0" baseline="0" dirty="0" smtClean="0">
                <a:ln>
                  <a:noFill/>
                </a:ln>
                <a:solidFill>
                  <a:srgbClr val="666666"/>
                </a:solidFill>
                <a:effectLst/>
                <a:cs typeface="Arial" pitchFamily="34" charset="0"/>
              </a:rPr>
              <a:t> </a:t>
            </a:r>
            <a:r>
              <a:rPr kumimoji="0" lang="nl-BE" sz="1800" b="0" i="0" u="none" strike="noStrike" cap="none" normalizeH="0" baseline="0" dirty="0" err="1" smtClean="0">
                <a:ln>
                  <a:noFill/>
                </a:ln>
                <a:solidFill>
                  <a:srgbClr val="666666"/>
                </a:solidFill>
                <a:effectLst/>
                <a:cs typeface="Arial" pitchFamily="34" charset="0"/>
              </a:rPr>
              <a:t>liable</a:t>
            </a:r>
            <a:r>
              <a:rPr kumimoji="0" lang="nl-BE" sz="1800" b="0" i="0" u="none" strike="noStrike" cap="none" normalizeH="0" baseline="0" dirty="0" smtClean="0">
                <a:ln>
                  <a:noFill/>
                </a:ln>
                <a:solidFill>
                  <a:srgbClr val="666666"/>
                </a:solidFill>
                <a:effectLst/>
                <a:cs typeface="Arial" pitchFamily="34" charset="0"/>
              </a:rPr>
              <a:t> </a:t>
            </a:r>
            <a:r>
              <a:rPr kumimoji="0" lang="nl-BE" sz="1800" b="0" i="0" u="none" strike="noStrike" cap="none" normalizeH="0" baseline="0" dirty="0" err="1" smtClean="0">
                <a:ln>
                  <a:noFill/>
                </a:ln>
                <a:solidFill>
                  <a:srgbClr val="666666"/>
                </a:solidFill>
                <a:effectLst/>
                <a:cs typeface="Arial" pitchFamily="34" charset="0"/>
              </a:rPr>
              <a:t>for</a:t>
            </a:r>
            <a:r>
              <a:rPr kumimoji="0" lang="nl-BE" sz="1800" b="0" i="0" u="none" strike="noStrike" cap="none" normalizeH="0" baseline="0" dirty="0" smtClean="0">
                <a:ln>
                  <a:noFill/>
                </a:ln>
                <a:solidFill>
                  <a:srgbClr val="666666"/>
                </a:solidFill>
                <a:effectLst/>
                <a:cs typeface="Arial" pitchFamily="34" charset="0"/>
              </a:rPr>
              <a:t> </a:t>
            </a:r>
            <a:r>
              <a:rPr kumimoji="0" lang="nl-BE" sz="1800" b="0" i="0" u="none" strike="noStrike" cap="none" normalizeH="0" baseline="0" dirty="0" err="1" smtClean="0">
                <a:ln>
                  <a:noFill/>
                </a:ln>
                <a:solidFill>
                  <a:srgbClr val="666666"/>
                </a:solidFill>
                <a:effectLst/>
                <a:cs typeface="Arial" pitchFamily="34" charset="0"/>
              </a:rPr>
              <a:t>any</a:t>
            </a:r>
            <a:r>
              <a:rPr kumimoji="0" lang="nl-BE" sz="1800" b="0" i="0" u="none" strike="noStrike" cap="none" normalizeH="0" baseline="0" dirty="0" smtClean="0">
                <a:ln>
                  <a:noFill/>
                </a:ln>
                <a:solidFill>
                  <a:srgbClr val="666666"/>
                </a:solidFill>
                <a:effectLst/>
                <a:cs typeface="Arial" pitchFamily="34" charset="0"/>
              </a:rPr>
              <a:t> </a:t>
            </a:r>
            <a:r>
              <a:rPr kumimoji="0" lang="nl-BE" sz="1800" b="0" i="0" u="none" strike="noStrike" cap="none" normalizeH="0" baseline="0" dirty="0" err="1" smtClean="0">
                <a:ln>
                  <a:noFill/>
                </a:ln>
                <a:solidFill>
                  <a:srgbClr val="666666"/>
                </a:solidFill>
                <a:effectLst/>
                <a:cs typeface="Arial" pitchFamily="34" charset="0"/>
              </a:rPr>
              <a:t>use</a:t>
            </a:r>
            <a:r>
              <a:rPr kumimoji="0" lang="nl-BE" sz="1800" b="0" i="0" u="none" strike="noStrike" cap="none" normalizeH="0" baseline="0" dirty="0" smtClean="0">
                <a:ln>
                  <a:noFill/>
                </a:ln>
                <a:solidFill>
                  <a:srgbClr val="666666"/>
                </a:solidFill>
                <a:effectLst/>
                <a:cs typeface="Arial" pitchFamily="34" charset="0"/>
              </a:rPr>
              <a:t> </a:t>
            </a:r>
            <a:r>
              <a:rPr kumimoji="0" lang="nl-BE" sz="1800" b="0" i="0" u="none" strike="noStrike" cap="none" normalizeH="0" baseline="0" dirty="0" err="1" smtClean="0">
                <a:ln>
                  <a:noFill/>
                </a:ln>
                <a:solidFill>
                  <a:srgbClr val="666666"/>
                </a:solidFill>
                <a:effectLst/>
                <a:cs typeface="Arial" pitchFamily="34" charset="0"/>
              </a:rPr>
              <a:t>that</a:t>
            </a:r>
            <a:r>
              <a:rPr kumimoji="0" lang="nl-BE" sz="1800" b="0" i="0" u="none" strike="noStrike" cap="none" normalizeH="0" baseline="0" dirty="0" smtClean="0">
                <a:ln>
                  <a:noFill/>
                </a:ln>
                <a:solidFill>
                  <a:srgbClr val="666666"/>
                </a:solidFill>
                <a:effectLst/>
                <a:cs typeface="Arial" pitchFamily="34" charset="0"/>
              </a:rPr>
              <a:t> </a:t>
            </a:r>
            <a:r>
              <a:rPr kumimoji="0" lang="nl-BE" sz="1800" b="0" i="0" u="none" strike="noStrike" cap="none" normalizeH="0" baseline="0" dirty="0" err="1" smtClean="0">
                <a:ln>
                  <a:noFill/>
                </a:ln>
                <a:solidFill>
                  <a:srgbClr val="666666"/>
                </a:solidFill>
                <a:effectLst/>
                <a:cs typeface="Arial" pitchFamily="34" charset="0"/>
              </a:rPr>
              <a:t>may</a:t>
            </a:r>
            <a:r>
              <a:rPr kumimoji="0" lang="nl-BE" sz="1800" b="0" i="0" u="none" strike="noStrike" cap="none" normalizeH="0" baseline="0" dirty="0" smtClean="0">
                <a:ln>
                  <a:noFill/>
                </a:ln>
                <a:solidFill>
                  <a:srgbClr val="666666"/>
                </a:solidFill>
                <a:effectLst/>
                <a:cs typeface="Arial" pitchFamily="34" charset="0"/>
              </a:rPr>
              <a:t> </a:t>
            </a:r>
            <a:r>
              <a:rPr kumimoji="0" lang="nl-BE" sz="1800" b="0" i="0" u="none" strike="noStrike" cap="none" normalizeH="0" baseline="0" dirty="0" err="1" smtClean="0">
                <a:ln>
                  <a:noFill/>
                </a:ln>
                <a:solidFill>
                  <a:srgbClr val="666666"/>
                </a:solidFill>
                <a:effectLst/>
                <a:cs typeface="Arial" pitchFamily="34" charset="0"/>
              </a:rPr>
              <a:t>be</a:t>
            </a:r>
            <a:r>
              <a:rPr kumimoji="0" lang="nl-BE" sz="1800" b="0" i="0" u="none" strike="noStrike" cap="none" normalizeH="0" baseline="0" dirty="0" smtClean="0">
                <a:ln>
                  <a:noFill/>
                </a:ln>
                <a:solidFill>
                  <a:srgbClr val="666666"/>
                </a:solidFill>
                <a:effectLst/>
                <a:cs typeface="Arial" pitchFamily="34" charset="0"/>
              </a:rPr>
              <a:t> made of the information </a:t>
            </a:r>
            <a:r>
              <a:rPr kumimoji="0" lang="nl-BE" sz="1800" b="0" i="0" u="none" strike="noStrike" cap="none" normalizeH="0" baseline="0" dirty="0" err="1" smtClean="0">
                <a:ln>
                  <a:noFill/>
                </a:ln>
                <a:solidFill>
                  <a:srgbClr val="666666"/>
                </a:solidFill>
                <a:effectLst/>
                <a:cs typeface="Arial" pitchFamily="34" charset="0"/>
              </a:rPr>
              <a:t>contained</a:t>
            </a:r>
            <a:r>
              <a:rPr kumimoji="0" lang="nl-BE" sz="1800" b="0" i="0" u="none" strike="noStrike" cap="none" normalizeH="0" baseline="0" dirty="0" smtClean="0">
                <a:ln>
                  <a:noFill/>
                </a:ln>
                <a:solidFill>
                  <a:srgbClr val="666666"/>
                </a:solidFill>
                <a:effectLst/>
                <a:cs typeface="Arial" pitchFamily="34" charset="0"/>
              </a:rPr>
              <a:t> </a:t>
            </a:r>
            <a:r>
              <a:rPr kumimoji="0" lang="nl-BE" sz="1800" b="0" i="0" u="none" strike="noStrike" cap="none" normalizeH="0" baseline="0" dirty="0" err="1" smtClean="0">
                <a:ln>
                  <a:noFill/>
                </a:ln>
                <a:solidFill>
                  <a:srgbClr val="666666"/>
                </a:solidFill>
                <a:effectLst/>
                <a:cs typeface="Arial" pitchFamily="34" charset="0"/>
              </a:rPr>
              <a:t>herein</a:t>
            </a:r>
            <a:r>
              <a:rPr kumimoji="0" lang="nl-BE" sz="1800" b="0" i="0" u="none" strike="noStrike" cap="none" normalizeH="0" baseline="0" dirty="0" smtClean="0">
                <a:ln>
                  <a:noFill/>
                </a:ln>
                <a:solidFill>
                  <a:srgbClr val="666666"/>
                </a:solidFill>
                <a:effectLst/>
                <a:cs typeface="Arial" pitchFamily="34" charset="0"/>
              </a:rPr>
              <a:t>.</a:t>
            </a:r>
            <a:endParaRPr kumimoji="0" lang="en-US" sz="1800" b="0" i="0" u="none" strike="noStrike" cap="none" normalizeH="0" baseline="0" dirty="0" smtClean="0">
              <a:ln>
                <a:noFill/>
              </a:ln>
              <a:solidFill>
                <a:schemeClr val="tx1"/>
              </a:solidFill>
              <a:effectLst/>
              <a:cs typeface="Arial" pitchFamily="34" charset="0"/>
            </a:endParaRPr>
          </a:p>
        </p:txBody>
      </p:sp>
      <p:pic>
        <p:nvPicPr>
          <p:cNvPr id="73" name="Picture 10" descr="FP7-gen-RGB"/>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66579" y="3531302"/>
            <a:ext cx="1931709" cy="1572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78" name="TextBox 77"/>
          <p:cNvSpPr txBox="1"/>
          <p:nvPr/>
        </p:nvSpPr>
        <p:spPr>
          <a:xfrm>
            <a:off x="13931362" y="17781796"/>
            <a:ext cx="8064896" cy="369332"/>
          </a:xfrm>
          <a:prstGeom prst="rect">
            <a:avLst/>
          </a:prstGeom>
          <a:noFill/>
        </p:spPr>
        <p:txBody>
          <a:bodyPr wrap="square" rtlCol="0">
            <a:spAutoFit/>
          </a:bodyPr>
          <a:lstStyle/>
          <a:p>
            <a:pPr algn="ctr"/>
            <a:r>
              <a:rPr lang="nl-BE" sz="1800" i="1" dirty="0" smtClean="0"/>
              <a:t>“What are the 3 most importants EO techniques in your national REDD strategy?”</a:t>
            </a:r>
            <a:endParaRPr lang="en-US" sz="1800" i="1" dirty="0"/>
          </a:p>
        </p:txBody>
      </p:sp>
      <p:sp>
        <p:nvSpPr>
          <p:cNvPr id="79" name="TextBox 78"/>
          <p:cNvSpPr txBox="1"/>
          <p:nvPr/>
        </p:nvSpPr>
        <p:spPr>
          <a:xfrm>
            <a:off x="22780590" y="22558131"/>
            <a:ext cx="5921533" cy="646331"/>
          </a:xfrm>
          <a:prstGeom prst="rect">
            <a:avLst/>
          </a:prstGeom>
          <a:noFill/>
        </p:spPr>
        <p:txBody>
          <a:bodyPr wrap="square" rtlCol="0">
            <a:spAutoFit/>
          </a:bodyPr>
          <a:lstStyle/>
          <a:p>
            <a:r>
              <a:rPr lang="en-US" sz="1800" i="1" dirty="0" smtClean="0"/>
              <a:t>Criteria to define the technical understanding and select the 8 best  REDDiness end-users</a:t>
            </a:r>
            <a:endParaRPr lang="en-US" sz="1800" i="1" dirty="0"/>
          </a:p>
        </p:txBody>
      </p:sp>
      <p:sp>
        <p:nvSpPr>
          <p:cNvPr id="80" name="TextBox 79"/>
          <p:cNvSpPr txBox="1"/>
          <p:nvPr/>
        </p:nvSpPr>
        <p:spPr>
          <a:xfrm>
            <a:off x="13931362" y="22496936"/>
            <a:ext cx="8064896" cy="369332"/>
          </a:xfrm>
          <a:prstGeom prst="rect">
            <a:avLst/>
          </a:prstGeom>
          <a:noFill/>
        </p:spPr>
        <p:txBody>
          <a:bodyPr wrap="square" rtlCol="0">
            <a:spAutoFit/>
          </a:bodyPr>
          <a:lstStyle/>
          <a:p>
            <a:r>
              <a:rPr lang="nl-BE" sz="1800" i="1" dirty="0" smtClean="0"/>
              <a:t>Interests and needs of training in EO techniques for forest and carbon monitoring</a:t>
            </a:r>
            <a:endParaRPr lang="en-US" sz="1800" i="1" dirty="0"/>
          </a:p>
        </p:txBody>
      </p:sp>
      <p:sp>
        <p:nvSpPr>
          <p:cNvPr id="81" name="TextBox 80"/>
          <p:cNvSpPr txBox="1"/>
          <p:nvPr/>
        </p:nvSpPr>
        <p:spPr>
          <a:xfrm>
            <a:off x="22780590" y="17181711"/>
            <a:ext cx="6375689" cy="923330"/>
          </a:xfrm>
          <a:prstGeom prst="rect">
            <a:avLst/>
          </a:prstGeom>
          <a:noFill/>
        </p:spPr>
        <p:txBody>
          <a:bodyPr wrap="square" rtlCol="0">
            <a:spAutoFit/>
          </a:bodyPr>
          <a:lstStyle/>
          <a:p>
            <a:r>
              <a:rPr lang="nl-BE" sz="1800" i="1" dirty="0" smtClean="0"/>
              <a:t>Management levels of Congolese and Gabonese institutions: mainly national and regional, only 25% have a continental or international vision</a:t>
            </a:r>
            <a:endParaRPr lang="en-US" sz="1800" i="1" dirty="0"/>
          </a:p>
        </p:txBody>
      </p:sp>
      <p:sp>
        <p:nvSpPr>
          <p:cNvPr id="83" name="TextBox 82"/>
          <p:cNvSpPr txBox="1"/>
          <p:nvPr/>
        </p:nvSpPr>
        <p:spPr>
          <a:xfrm>
            <a:off x="2106539" y="35602193"/>
            <a:ext cx="3975966" cy="338554"/>
          </a:xfrm>
          <a:prstGeom prst="rect">
            <a:avLst/>
          </a:prstGeom>
          <a:noFill/>
        </p:spPr>
        <p:txBody>
          <a:bodyPr wrap="square" rtlCol="0">
            <a:spAutoFit/>
          </a:bodyPr>
          <a:lstStyle/>
          <a:p>
            <a:r>
              <a:rPr lang="en-US" sz="1600" i="1" dirty="0" smtClean="0"/>
              <a:t>Traditional houses in Swaziland.</a:t>
            </a:r>
            <a:endParaRPr lang="en-US" sz="1600" i="1" dirty="0"/>
          </a:p>
        </p:txBody>
      </p:sp>
      <p:sp>
        <p:nvSpPr>
          <p:cNvPr id="84" name="TextBox 83"/>
          <p:cNvSpPr txBox="1"/>
          <p:nvPr/>
        </p:nvSpPr>
        <p:spPr>
          <a:xfrm>
            <a:off x="1129680" y="34108621"/>
            <a:ext cx="8208912" cy="369332"/>
          </a:xfrm>
          <a:prstGeom prst="rect">
            <a:avLst/>
          </a:prstGeom>
          <a:noFill/>
        </p:spPr>
        <p:txBody>
          <a:bodyPr wrap="square" rtlCol="0">
            <a:spAutoFit/>
          </a:bodyPr>
          <a:lstStyle/>
          <a:p>
            <a:r>
              <a:rPr lang="nl-BE" sz="1800" i="1" dirty="0" smtClean="0"/>
              <a:t>Scenario of EO monitoring for REDDiness : “forest degradation in cloudy region”</a:t>
            </a:r>
            <a:endParaRPr lang="en-US" sz="1800" i="1" dirty="0"/>
          </a:p>
        </p:txBody>
      </p:sp>
      <p:pic>
        <p:nvPicPr>
          <p:cNvPr id="3" name="Picture 2" descr="T:\Promo-ppt\Logos\logo.jpg"/>
          <p:cNvPicPr>
            <a:picLocks noChangeAspect="1" noChangeArrowheads="1"/>
          </p:cNvPicPr>
          <p:nvPr/>
        </p:nvPicPr>
        <p:blipFill>
          <a:blip r:embed="rId8" cstate="print">
            <a:clrChange>
              <a:clrFrom>
                <a:srgbClr val="FFFFFF"/>
              </a:clrFrom>
              <a:clrTo>
                <a:srgbClr val="FFFFFF">
                  <a:alpha val="0"/>
                </a:srgbClr>
              </a:clrTo>
            </a:clrChange>
          </a:blip>
          <a:srcRect l="2214" r="4786"/>
          <a:stretch>
            <a:fillRect/>
          </a:stretch>
        </p:blipFill>
        <p:spPr bwMode="auto">
          <a:xfrm>
            <a:off x="1242443" y="1098006"/>
            <a:ext cx="6048672" cy="2000250"/>
          </a:xfrm>
          <a:prstGeom prst="rect">
            <a:avLst/>
          </a:prstGeom>
          <a:noFill/>
        </p:spPr>
      </p:pic>
      <p:pic>
        <p:nvPicPr>
          <p:cNvPr id="53" name="Picture 52" descr="T:\Promo-ppt\Logos\logo.jpg"/>
          <p:cNvPicPr>
            <a:picLocks noChangeAspect="1" noChangeArrowheads="1"/>
          </p:cNvPicPr>
          <p:nvPr/>
        </p:nvPicPr>
        <p:blipFill>
          <a:blip r:embed="rId8" cstate="print">
            <a:clrChange>
              <a:clrFrom>
                <a:srgbClr val="FFFFFF"/>
              </a:clrFrom>
              <a:clrTo>
                <a:srgbClr val="FFFFFF">
                  <a:alpha val="0"/>
                </a:srgbClr>
              </a:clrTo>
            </a:clrChange>
          </a:blip>
          <a:srcRect l="2214" r="4786"/>
          <a:stretch>
            <a:fillRect/>
          </a:stretch>
        </p:blipFill>
        <p:spPr bwMode="auto">
          <a:xfrm>
            <a:off x="23060867" y="1242022"/>
            <a:ext cx="6048672" cy="2000250"/>
          </a:xfrm>
          <a:prstGeom prst="rect">
            <a:avLst/>
          </a:prstGeom>
          <a:noFill/>
        </p:spPr>
      </p:pic>
      <p:pic>
        <p:nvPicPr>
          <p:cNvPr id="93" name="Picture 92" descr="WP3flow.png"/>
          <p:cNvPicPr>
            <a:picLocks noChangeAspect="1"/>
          </p:cNvPicPr>
          <p:nvPr/>
        </p:nvPicPr>
        <p:blipFill>
          <a:blip r:embed="rId9" cstate="print"/>
          <a:stretch>
            <a:fillRect/>
          </a:stretch>
        </p:blipFill>
        <p:spPr>
          <a:xfrm>
            <a:off x="1090595" y="29521317"/>
            <a:ext cx="7802236" cy="4425330"/>
          </a:xfrm>
          <a:prstGeom prst="rect">
            <a:avLst/>
          </a:prstGeom>
        </p:spPr>
      </p:pic>
      <p:graphicFrame>
        <p:nvGraphicFramePr>
          <p:cNvPr id="95" name="Table 94"/>
          <p:cNvGraphicFramePr>
            <a:graphicFrameLocks noGrp="1"/>
          </p:cNvGraphicFramePr>
          <p:nvPr>
            <p:extLst>
              <p:ext uri="{D42A27DB-BD31-4B8C-83A1-F6EECF244321}">
                <p14:modId xmlns:p14="http://schemas.microsoft.com/office/powerpoint/2010/main" val="563809619"/>
              </p:ext>
            </p:extLst>
          </p:nvPr>
        </p:nvGraphicFramePr>
        <p:xfrm>
          <a:off x="22943748" y="23479484"/>
          <a:ext cx="5877759" cy="3584706"/>
        </p:xfrm>
        <a:graphic>
          <a:graphicData uri="http://schemas.openxmlformats.org/drawingml/2006/table">
            <a:tbl>
              <a:tblPr firstRow="1" firstCol="1" bandRow="1"/>
              <a:tblGrid>
                <a:gridCol w="967410"/>
                <a:gridCol w="567666"/>
                <a:gridCol w="96982"/>
                <a:gridCol w="454039"/>
                <a:gridCol w="1260694"/>
                <a:gridCol w="898909"/>
                <a:gridCol w="480018"/>
                <a:gridCol w="555952"/>
                <a:gridCol w="596089"/>
              </a:tblGrid>
              <a:tr h="545133">
                <a:tc>
                  <a:txBody>
                    <a:bodyPr/>
                    <a:lstStyle/>
                    <a:p>
                      <a:pPr algn="just">
                        <a:lnSpc>
                          <a:spcPct val="115000"/>
                        </a:lnSpc>
                        <a:spcAft>
                          <a:spcPts val="0"/>
                        </a:spcAft>
                      </a:pPr>
                      <a:r>
                        <a:rPr lang="fr-BE" sz="1100" b="1" dirty="0">
                          <a:solidFill>
                            <a:srgbClr val="FFFFFF"/>
                          </a:solidFill>
                          <a:effectLst/>
                          <a:latin typeface="Calibri"/>
                          <a:ea typeface="Calibri"/>
                          <a:cs typeface="Times New Roman"/>
                        </a:rPr>
                        <a:t> </a:t>
                      </a:r>
                      <a:endParaRPr lang="fr-BE" sz="1100" dirty="0">
                        <a:effectLst/>
                        <a:latin typeface="Calibri"/>
                        <a:ea typeface="Calibri"/>
                        <a:cs typeface="Times New Roman"/>
                      </a:endParaRPr>
                    </a:p>
                  </a:txBody>
                  <a:tcPr marL="41253" marR="41253" marT="0" marB="0">
                    <a:lnL>
                      <a:noFill/>
                    </a:lnL>
                    <a:lnR>
                      <a:noFill/>
                    </a:lnR>
                    <a:lnT w="28575" cap="flat" cmpd="sng" algn="ctr">
                      <a:solidFill>
                        <a:srgbClr val="000000"/>
                      </a:solidFill>
                      <a:prstDash val="solid"/>
                      <a:round/>
                      <a:headEnd type="none" w="med" len="med"/>
                      <a:tailEnd type="none" w="med" len="med"/>
                    </a:lnT>
                    <a:lnB>
                      <a:noFill/>
                    </a:lnB>
                    <a:solidFill>
                      <a:srgbClr val="F79646"/>
                    </a:solidFill>
                  </a:tcPr>
                </a:tc>
                <a:tc gridSpan="3">
                  <a:txBody>
                    <a:bodyPr/>
                    <a:lstStyle/>
                    <a:p>
                      <a:pPr algn="ctr">
                        <a:lnSpc>
                          <a:spcPct val="115000"/>
                        </a:lnSpc>
                        <a:spcAft>
                          <a:spcPts val="0"/>
                        </a:spcAft>
                      </a:pPr>
                      <a:r>
                        <a:rPr lang="fr-BE" sz="1400" b="1" dirty="0" smtClean="0">
                          <a:solidFill>
                            <a:srgbClr val="FFFFFF"/>
                          </a:solidFill>
                          <a:effectLst/>
                          <a:latin typeface="Calibri"/>
                          <a:ea typeface="Calibri"/>
                          <a:cs typeface="Times New Roman"/>
                        </a:rPr>
                        <a:t>REDD knowledge</a:t>
                      </a:r>
                      <a:endParaRPr lang="fr-BE" sz="1400" dirty="0">
                        <a:effectLst/>
                        <a:latin typeface="Calibri"/>
                        <a:ea typeface="Calibri"/>
                        <a:cs typeface="Times New Roman"/>
                      </a:endParaRPr>
                    </a:p>
                  </a:txBody>
                  <a:tcPr marL="41253" marR="41253" marT="0" marB="0">
                    <a:lnL>
                      <a:noFill/>
                    </a:lnL>
                    <a:lnR>
                      <a:noFill/>
                    </a:lnR>
                    <a:lnT w="28575" cap="flat" cmpd="sng" algn="ctr">
                      <a:solidFill>
                        <a:srgbClr val="000000"/>
                      </a:solidFill>
                      <a:prstDash val="solid"/>
                      <a:round/>
                      <a:headEnd type="none" w="med" len="med"/>
                      <a:tailEnd type="none" w="med" len="med"/>
                    </a:lnT>
                    <a:lnB>
                      <a:noFill/>
                    </a:lnB>
                    <a:solidFill>
                      <a:srgbClr val="F79646"/>
                    </a:solidFill>
                  </a:tcPr>
                </a:tc>
                <a:tc hMerge="1">
                  <a:txBody>
                    <a:bodyPr/>
                    <a:lstStyle/>
                    <a:p>
                      <a:endParaRPr lang="fr-BE"/>
                    </a:p>
                  </a:txBody>
                  <a:tcPr/>
                </a:tc>
                <a:tc hMerge="1">
                  <a:txBody>
                    <a:bodyPr/>
                    <a:lstStyle/>
                    <a:p>
                      <a:pPr algn="ctr">
                        <a:lnSpc>
                          <a:spcPct val="115000"/>
                        </a:lnSpc>
                        <a:spcAft>
                          <a:spcPts val="0"/>
                        </a:spcAft>
                      </a:pPr>
                      <a:endParaRPr lang="fr-BE" sz="1100" dirty="0">
                        <a:effectLst/>
                        <a:latin typeface="Calibri"/>
                        <a:ea typeface="Calibri"/>
                        <a:cs typeface="Times New Roman"/>
                      </a:endParaRPr>
                    </a:p>
                  </a:txBody>
                  <a:tcPr marL="41249" marR="41249" marT="0" marB="0">
                    <a:lnL>
                      <a:noFill/>
                    </a:lnL>
                    <a:lnR>
                      <a:noFill/>
                    </a:lnR>
                    <a:lnT w="28575" cap="flat" cmpd="sng" algn="ctr">
                      <a:solidFill>
                        <a:srgbClr val="000000"/>
                      </a:solidFill>
                      <a:prstDash val="solid"/>
                      <a:round/>
                      <a:headEnd type="none" w="med" len="med"/>
                      <a:tailEnd type="none" w="med" len="med"/>
                    </a:lnT>
                    <a:lnB>
                      <a:noFill/>
                    </a:lnB>
                    <a:solidFill>
                      <a:srgbClr val="F79646"/>
                    </a:solidFill>
                  </a:tcPr>
                </a:tc>
                <a:tc>
                  <a:txBody>
                    <a:bodyPr/>
                    <a:lstStyle/>
                    <a:p>
                      <a:pPr algn="ctr">
                        <a:lnSpc>
                          <a:spcPct val="115000"/>
                        </a:lnSpc>
                        <a:spcAft>
                          <a:spcPts val="0"/>
                        </a:spcAft>
                      </a:pPr>
                      <a:r>
                        <a:rPr lang="fr-BE" sz="1400" b="1" dirty="0" smtClean="0">
                          <a:solidFill>
                            <a:srgbClr val="FFFFFF"/>
                          </a:solidFill>
                          <a:effectLst/>
                          <a:latin typeface="Calibri"/>
                          <a:ea typeface="Calibri"/>
                          <a:cs typeface="Times New Roman"/>
                        </a:rPr>
                        <a:t>Completeness </a:t>
                      </a:r>
                      <a:r>
                        <a:rPr lang="fr-BE" sz="1400" b="1" i="1" dirty="0">
                          <a:solidFill>
                            <a:srgbClr val="FFFFFF"/>
                          </a:solidFill>
                          <a:effectLst/>
                          <a:latin typeface="Calibri"/>
                          <a:ea typeface="Calibri"/>
                          <a:cs typeface="Times New Roman"/>
                        </a:rPr>
                        <a:t>(/23 questions)</a:t>
                      </a:r>
                      <a:endParaRPr lang="fr-BE" sz="1400" dirty="0">
                        <a:effectLst/>
                        <a:latin typeface="Calibri"/>
                        <a:ea typeface="Calibri"/>
                        <a:cs typeface="Times New Roman"/>
                      </a:endParaRPr>
                    </a:p>
                  </a:txBody>
                  <a:tcPr marL="41253" marR="41253" marT="0" marB="0">
                    <a:lnL>
                      <a:noFill/>
                    </a:lnL>
                    <a:lnR>
                      <a:noFill/>
                    </a:lnR>
                    <a:lnT w="28575" cap="flat" cmpd="sng" algn="ctr">
                      <a:solidFill>
                        <a:srgbClr val="000000"/>
                      </a:solidFill>
                      <a:prstDash val="solid"/>
                      <a:round/>
                      <a:headEnd type="none" w="med" len="med"/>
                      <a:tailEnd type="none" w="med" len="med"/>
                    </a:lnT>
                    <a:lnB>
                      <a:noFill/>
                    </a:lnB>
                    <a:solidFill>
                      <a:srgbClr val="F79646"/>
                    </a:solidFill>
                  </a:tcPr>
                </a:tc>
                <a:tc gridSpan="2">
                  <a:txBody>
                    <a:bodyPr/>
                    <a:lstStyle/>
                    <a:p>
                      <a:pPr algn="ctr">
                        <a:lnSpc>
                          <a:spcPct val="115000"/>
                        </a:lnSpc>
                        <a:spcAft>
                          <a:spcPts val="0"/>
                        </a:spcAft>
                      </a:pPr>
                      <a:r>
                        <a:rPr lang="fr-BE" sz="1400" b="1" dirty="0" smtClean="0">
                          <a:solidFill>
                            <a:srgbClr val="FFFFFF"/>
                          </a:solidFill>
                          <a:effectLst/>
                          <a:latin typeface="Calibri"/>
                          <a:ea typeface="Calibri"/>
                          <a:cs typeface="Times New Roman"/>
                        </a:rPr>
                        <a:t>Consistency</a:t>
                      </a:r>
                      <a:endParaRPr lang="fr-BE" sz="1400" dirty="0">
                        <a:effectLst/>
                        <a:latin typeface="Calibri"/>
                        <a:ea typeface="Calibri"/>
                        <a:cs typeface="Times New Roman"/>
                      </a:endParaRPr>
                    </a:p>
                  </a:txBody>
                  <a:tcPr marL="41253" marR="41253" marT="0" marB="0">
                    <a:lnL>
                      <a:noFill/>
                    </a:lnL>
                    <a:lnR>
                      <a:noFill/>
                    </a:lnR>
                    <a:lnT w="28575" cap="flat" cmpd="sng" algn="ctr">
                      <a:solidFill>
                        <a:srgbClr val="000000"/>
                      </a:solidFill>
                      <a:prstDash val="solid"/>
                      <a:round/>
                      <a:headEnd type="none" w="med" len="med"/>
                      <a:tailEnd type="none" w="med" len="med"/>
                    </a:lnT>
                    <a:lnB>
                      <a:noFill/>
                    </a:lnB>
                    <a:solidFill>
                      <a:srgbClr val="F79646"/>
                    </a:solidFill>
                  </a:tcPr>
                </a:tc>
                <a:tc hMerge="1">
                  <a:txBody>
                    <a:bodyPr/>
                    <a:lstStyle/>
                    <a:p>
                      <a:endParaRPr lang="fr-BE"/>
                    </a:p>
                  </a:txBody>
                  <a:tcPr/>
                </a:tc>
                <a:tc>
                  <a:txBody>
                    <a:bodyPr/>
                    <a:lstStyle/>
                    <a:p>
                      <a:pPr algn="ctr">
                        <a:lnSpc>
                          <a:spcPct val="115000"/>
                        </a:lnSpc>
                        <a:spcAft>
                          <a:spcPts val="0"/>
                        </a:spcAft>
                      </a:pPr>
                      <a:r>
                        <a:rPr lang="fr-BE" sz="1100" b="1" dirty="0">
                          <a:solidFill>
                            <a:srgbClr val="FFFFFF"/>
                          </a:solidFill>
                          <a:effectLst/>
                          <a:latin typeface="Calibri"/>
                          <a:ea typeface="Calibri"/>
                          <a:cs typeface="Times New Roman"/>
                        </a:rPr>
                        <a:t>Total (%)</a:t>
                      </a:r>
                      <a:endParaRPr lang="fr-BE" sz="1100" dirty="0">
                        <a:effectLst/>
                        <a:latin typeface="Calibri"/>
                        <a:ea typeface="Calibri"/>
                        <a:cs typeface="Times New Roman"/>
                      </a:endParaRPr>
                    </a:p>
                  </a:txBody>
                  <a:tcPr marL="41253" marR="41253" marT="0" marB="0">
                    <a:lnL>
                      <a:noFill/>
                    </a:lnL>
                    <a:lnR>
                      <a:noFill/>
                    </a:lnR>
                    <a:lnT w="28575" cap="flat" cmpd="sng" algn="ctr">
                      <a:solidFill>
                        <a:srgbClr val="000000"/>
                      </a:solidFill>
                      <a:prstDash val="solid"/>
                      <a:round/>
                      <a:headEnd type="none" w="med" len="med"/>
                      <a:tailEnd type="none" w="med" len="med"/>
                    </a:lnT>
                    <a:lnB>
                      <a:noFill/>
                    </a:lnB>
                    <a:solidFill>
                      <a:srgbClr val="F79646"/>
                    </a:solidFill>
                  </a:tcPr>
                </a:tc>
                <a:tc>
                  <a:txBody>
                    <a:bodyPr/>
                    <a:lstStyle/>
                    <a:p>
                      <a:pPr algn="ctr">
                        <a:lnSpc>
                          <a:spcPct val="115000"/>
                        </a:lnSpc>
                        <a:spcAft>
                          <a:spcPts val="0"/>
                        </a:spcAft>
                      </a:pPr>
                      <a:r>
                        <a:rPr lang="fr-BE" sz="1100" b="1" dirty="0" smtClean="0">
                          <a:solidFill>
                            <a:srgbClr val="FFFFFF"/>
                          </a:solidFill>
                          <a:effectLst/>
                          <a:latin typeface="Calibri"/>
                          <a:ea typeface="Calibri"/>
                          <a:cs typeface="Times New Roman"/>
                        </a:rPr>
                        <a:t>REDD project</a:t>
                      </a:r>
                      <a:endParaRPr lang="fr-BE" sz="1100" dirty="0">
                        <a:effectLst/>
                        <a:latin typeface="Calibri"/>
                        <a:ea typeface="Calibri"/>
                        <a:cs typeface="Times New Roman"/>
                      </a:endParaRPr>
                    </a:p>
                  </a:txBody>
                  <a:tcPr marL="41253" marR="41253" marT="0" marB="0">
                    <a:lnL>
                      <a:noFill/>
                    </a:lnL>
                    <a:lnR>
                      <a:noFill/>
                    </a:lnR>
                    <a:lnT w="28575" cap="flat" cmpd="sng" algn="ctr">
                      <a:solidFill>
                        <a:srgbClr val="000000"/>
                      </a:solidFill>
                      <a:prstDash val="solid"/>
                      <a:round/>
                      <a:headEnd type="none" w="med" len="med"/>
                      <a:tailEnd type="none" w="med" len="med"/>
                    </a:lnT>
                    <a:lnB>
                      <a:noFill/>
                    </a:lnB>
                    <a:solidFill>
                      <a:srgbClr val="F79646"/>
                    </a:solidFill>
                  </a:tcPr>
                </a:tc>
              </a:tr>
              <a:tr h="509880">
                <a:tc>
                  <a:txBody>
                    <a:bodyPr/>
                    <a:lstStyle/>
                    <a:p>
                      <a:pPr algn="just">
                        <a:lnSpc>
                          <a:spcPct val="115000"/>
                        </a:lnSpc>
                        <a:spcAft>
                          <a:spcPts val="0"/>
                        </a:spcAft>
                      </a:pPr>
                      <a:r>
                        <a:rPr lang="fr-BE" sz="1100" b="1" dirty="0">
                          <a:solidFill>
                            <a:srgbClr val="FFFFFF"/>
                          </a:solidFill>
                          <a:effectLst/>
                          <a:latin typeface="Calibri"/>
                          <a:ea typeface="Calibri"/>
                          <a:cs typeface="Times New Roman"/>
                        </a:rPr>
                        <a:t> </a:t>
                      </a:r>
                      <a:endParaRPr lang="fr-BE" sz="1100" dirty="0">
                        <a:effectLst/>
                        <a:latin typeface="Calibri"/>
                        <a:ea typeface="Calibri"/>
                        <a:cs typeface="Times New Roman"/>
                      </a:endParaRPr>
                    </a:p>
                  </a:txBody>
                  <a:tcPr marL="41253" marR="41253" marT="0" marB="0">
                    <a:lnL>
                      <a:noFill/>
                    </a:lnL>
                    <a:lnR>
                      <a:noFill/>
                    </a:lnR>
                    <a:lnT>
                      <a:noFill/>
                    </a:lnT>
                    <a:lnB w="12700" cap="flat" cmpd="sng" algn="ctr">
                      <a:solidFill>
                        <a:srgbClr val="000000"/>
                      </a:solidFill>
                      <a:prstDash val="solid"/>
                      <a:round/>
                      <a:headEnd type="none" w="med" len="med"/>
                      <a:tailEnd type="none" w="med" len="med"/>
                    </a:lnB>
                    <a:solidFill>
                      <a:srgbClr val="F79646"/>
                    </a:solidFill>
                  </a:tcPr>
                </a:tc>
                <a:tc>
                  <a:txBody>
                    <a:bodyPr/>
                    <a:lstStyle/>
                    <a:p>
                      <a:pPr algn="ctr">
                        <a:lnSpc>
                          <a:spcPct val="115000"/>
                        </a:lnSpc>
                        <a:spcAft>
                          <a:spcPts val="0"/>
                        </a:spcAft>
                      </a:pPr>
                      <a:r>
                        <a:rPr lang="fr-BE" sz="1200" b="1" dirty="0">
                          <a:effectLst/>
                          <a:latin typeface="Calibri"/>
                          <a:ea typeface="Calibri"/>
                          <a:cs typeface="Times New Roman"/>
                        </a:rPr>
                        <a:t>Pol. </a:t>
                      </a:r>
                      <a:r>
                        <a:rPr lang="fr-BE" sz="1200" i="1" dirty="0">
                          <a:effectLst/>
                          <a:latin typeface="Calibri"/>
                          <a:ea typeface="Calibri"/>
                          <a:cs typeface="Times New Roman"/>
                        </a:rPr>
                        <a:t>(/5)</a:t>
                      </a:r>
                      <a:endParaRPr lang="fr-BE" sz="1200" dirty="0">
                        <a:effectLst/>
                        <a:latin typeface="Calibri"/>
                        <a:ea typeface="Calibri"/>
                        <a:cs typeface="Times New Roman"/>
                      </a:endParaRPr>
                    </a:p>
                  </a:txBody>
                  <a:tcPr marL="41253" marR="41253" marT="0" marB="0">
                    <a:lnL>
                      <a:noFill/>
                    </a:lnL>
                    <a:lnR>
                      <a:noFill/>
                    </a:lnR>
                    <a:lnT>
                      <a:noFill/>
                    </a:lnT>
                    <a:lnB w="12700" cap="flat" cmpd="sng" algn="ctr">
                      <a:solidFill>
                        <a:srgbClr val="000000"/>
                      </a:solidFill>
                      <a:prstDash val="solid"/>
                      <a:round/>
                      <a:headEnd type="none" w="med" len="med"/>
                      <a:tailEnd type="none" w="med" len="med"/>
                    </a:lnB>
                    <a:solidFill>
                      <a:srgbClr val="D8D8D8"/>
                    </a:solidFill>
                  </a:tcPr>
                </a:tc>
                <a:tc gridSpan="2">
                  <a:txBody>
                    <a:bodyPr/>
                    <a:lstStyle/>
                    <a:p>
                      <a:pPr algn="ctr">
                        <a:lnSpc>
                          <a:spcPct val="115000"/>
                        </a:lnSpc>
                        <a:spcAft>
                          <a:spcPts val="0"/>
                        </a:spcAft>
                      </a:pPr>
                      <a:r>
                        <a:rPr lang="fr-BE" sz="1200" b="1" dirty="0">
                          <a:effectLst/>
                          <a:latin typeface="Calibri"/>
                          <a:ea typeface="Calibri"/>
                          <a:cs typeface="Times New Roman"/>
                        </a:rPr>
                        <a:t>Scient. </a:t>
                      </a:r>
                      <a:r>
                        <a:rPr lang="fr-BE" sz="1200" i="1" dirty="0">
                          <a:effectLst/>
                          <a:latin typeface="Calibri"/>
                          <a:ea typeface="Calibri"/>
                          <a:cs typeface="Times New Roman"/>
                        </a:rPr>
                        <a:t>(/5)</a:t>
                      </a:r>
                      <a:endParaRPr lang="fr-BE" sz="1200" dirty="0">
                        <a:effectLst/>
                        <a:latin typeface="Calibri"/>
                        <a:ea typeface="Calibri"/>
                        <a:cs typeface="Times New Roman"/>
                      </a:endParaRPr>
                    </a:p>
                  </a:txBody>
                  <a:tcPr marL="41253" marR="41253" marT="0" marB="0">
                    <a:lnL>
                      <a:noFill/>
                    </a:lnL>
                    <a:lnR>
                      <a:noFill/>
                    </a:lnR>
                    <a:lnT>
                      <a:noFill/>
                    </a:lnT>
                    <a:lnB w="12700" cap="flat" cmpd="sng" algn="ctr">
                      <a:solidFill>
                        <a:srgbClr val="000000"/>
                      </a:solidFill>
                      <a:prstDash val="solid"/>
                      <a:round/>
                      <a:headEnd type="none" w="med" len="med"/>
                      <a:tailEnd type="none" w="med" len="med"/>
                    </a:lnB>
                    <a:solidFill>
                      <a:srgbClr val="D8D8D8"/>
                    </a:solidFill>
                  </a:tcPr>
                </a:tc>
                <a:tc hMerge="1">
                  <a:txBody>
                    <a:bodyPr/>
                    <a:lstStyle/>
                    <a:p>
                      <a:pPr algn="ctr">
                        <a:lnSpc>
                          <a:spcPct val="115000"/>
                        </a:lnSpc>
                        <a:spcAft>
                          <a:spcPts val="0"/>
                        </a:spcAft>
                      </a:pPr>
                      <a:endParaRPr lang="fr-BE" sz="1200" dirty="0">
                        <a:effectLst/>
                        <a:latin typeface="Calibri"/>
                        <a:ea typeface="Calibri"/>
                        <a:cs typeface="Times New Roman"/>
                      </a:endParaRPr>
                    </a:p>
                  </a:txBody>
                  <a:tcPr marL="41253" marR="41253" marT="0" marB="0">
                    <a:lnL>
                      <a:noFill/>
                    </a:lnL>
                    <a:lnR>
                      <a:noFill/>
                    </a:lnR>
                    <a:lnT>
                      <a:noFill/>
                    </a:lnT>
                    <a:lnB w="12700" cap="flat" cmpd="sng" algn="ctr">
                      <a:solidFill>
                        <a:srgbClr val="000000"/>
                      </a:solidFill>
                      <a:prstDash val="solid"/>
                      <a:round/>
                      <a:headEnd type="none" w="med" len="med"/>
                      <a:tailEnd type="none" w="med" len="med"/>
                    </a:lnB>
                    <a:solidFill>
                      <a:srgbClr val="D8D8D8"/>
                    </a:solidFill>
                  </a:tcPr>
                </a:tc>
                <a:tc>
                  <a:txBody>
                    <a:bodyPr/>
                    <a:lstStyle/>
                    <a:p>
                      <a:pPr algn="ctr">
                        <a:lnSpc>
                          <a:spcPct val="115000"/>
                        </a:lnSpc>
                        <a:spcAft>
                          <a:spcPts val="0"/>
                        </a:spcAft>
                      </a:pPr>
                      <a:r>
                        <a:rPr lang="fr-BE" sz="1400" b="1" dirty="0">
                          <a:effectLst/>
                          <a:latin typeface="Calibri"/>
                          <a:ea typeface="Calibri"/>
                          <a:cs typeface="Times New Roman"/>
                        </a:rPr>
                        <a:t> </a:t>
                      </a:r>
                      <a:endParaRPr lang="fr-BE" sz="1400" dirty="0">
                        <a:effectLst/>
                        <a:latin typeface="Calibri"/>
                        <a:ea typeface="Calibri"/>
                        <a:cs typeface="Times New Roman"/>
                      </a:endParaRPr>
                    </a:p>
                  </a:txBody>
                  <a:tcPr marL="41253" marR="41253" marT="0" marB="0">
                    <a:lnL>
                      <a:noFill/>
                    </a:lnL>
                    <a:lnR>
                      <a:noFill/>
                    </a:lnR>
                    <a:lnT>
                      <a:noFill/>
                    </a:lnT>
                    <a:lnB w="12700" cap="flat" cmpd="sng" algn="ctr">
                      <a:solidFill>
                        <a:srgbClr val="000000"/>
                      </a:solidFill>
                      <a:prstDash val="solid"/>
                      <a:round/>
                      <a:headEnd type="none" w="med" len="med"/>
                      <a:tailEnd type="none" w="med" len="med"/>
                    </a:lnB>
                    <a:solidFill>
                      <a:srgbClr val="D8D8D8"/>
                    </a:solidFill>
                  </a:tcPr>
                </a:tc>
                <a:tc>
                  <a:txBody>
                    <a:bodyPr/>
                    <a:lstStyle/>
                    <a:p>
                      <a:pPr algn="ctr">
                        <a:lnSpc>
                          <a:spcPct val="115000"/>
                        </a:lnSpc>
                        <a:spcAft>
                          <a:spcPts val="0"/>
                        </a:spcAft>
                      </a:pPr>
                      <a:r>
                        <a:rPr lang="fr-BE" sz="1200" b="1" i="1" dirty="0" smtClean="0">
                          <a:effectLst/>
                          <a:latin typeface="Calibri"/>
                          <a:ea typeface="Calibri"/>
                          <a:cs typeface="Times New Roman"/>
                        </a:rPr>
                        <a:t>Set</a:t>
                      </a:r>
                      <a:r>
                        <a:rPr lang="fr-BE" sz="1200" i="1" dirty="0" smtClean="0">
                          <a:effectLst/>
                          <a:latin typeface="Calibri"/>
                          <a:ea typeface="Calibri"/>
                          <a:cs typeface="Times New Roman"/>
                        </a:rPr>
                        <a:t> </a:t>
                      </a:r>
                      <a:r>
                        <a:rPr lang="fr-BE" sz="1200" i="1" dirty="0">
                          <a:effectLst/>
                          <a:latin typeface="Calibri"/>
                          <a:ea typeface="Calibri"/>
                          <a:cs typeface="Times New Roman"/>
                        </a:rPr>
                        <a:t>(/2)</a:t>
                      </a:r>
                      <a:endParaRPr lang="fr-BE" sz="1200" dirty="0">
                        <a:effectLst/>
                        <a:latin typeface="Calibri"/>
                        <a:ea typeface="Calibri"/>
                        <a:cs typeface="Times New Roman"/>
                      </a:endParaRPr>
                    </a:p>
                  </a:txBody>
                  <a:tcPr marL="41253" marR="41253" marT="0" marB="0">
                    <a:lnL>
                      <a:noFill/>
                    </a:lnL>
                    <a:lnR>
                      <a:noFill/>
                    </a:lnR>
                    <a:lnT>
                      <a:noFill/>
                    </a:lnT>
                    <a:lnB w="12700" cap="flat" cmpd="sng" algn="ctr">
                      <a:solidFill>
                        <a:srgbClr val="000000"/>
                      </a:solidFill>
                      <a:prstDash val="solid"/>
                      <a:round/>
                      <a:headEnd type="none" w="med" len="med"/>
                      <a:tailEnd type="none" w="med" len="med"/>
                    </a:lnB>
                    <a:solidFill>
                      <a:srgbClr val="D8D8D8"/>
                    </a:solidFill>
                  </a:tcPr>
                </a:tc>
                <a:tc>
                  <a:txBody>
                    <a:bodyPr/>
                    <a:lstStyle/>
                    <a:p>
                      <a:pPr algn="ctr">
                        <a:lnSpc>
                          <a:spcPct val="115000"/>
                        </a:lnSpc>
                        <a:spcAft>
                          <a:spcPts val="0"/>
                        </a:spcAft>
                      </a:pPr>
                      <a:r>
                        <a:rPr lang="fr-BE" sz="1200" b="1" dirty="0" smtClean="0">
                          <a:effectLst/>
                          <a:latin typeface="Calibri"/>
                          <a:ea typeface="Calibri"/>
                          <a:cs typeface="Times New Roman"/>
                        </a:rPr>
                        <a:t>Link  </a:t>
                      </a:r>
                      <a:r>
                        <a:rPr lang="fr-BE" sz="1200" i="1" dirty="0">
                          <a:effectLst/>
                          <a:latin typeface="Calibri"/>
                          <a:ea typeface="Calibri"/>
                          <a:cs typeface="Times New Roman"/>
                        </a:rPr>
                        <a:t>(/1)</a:t>
                      </a:r>
                      <a:endParaRPr lang="fr-BE" sz="1200" dirty="0">
                        <a:effectLst/>
                        <a:latin typeface="Calibri"/>
                        <a:ea typeface="Calibri"/>
                        <a:cs typeface="Times New Roman"/>
                      </a:endParaRPr>
                    </a:p>
                  </a:txBody>
                  <a:tcPr marL="41253" marR="41253" marT="0" marB="0">
                    <a:lnL>
                      <a:noFill/>
                    </a:lnL>
                    <a:lnR>
                      <a:noFill/>
                    </a:lnR>
                    <a:lnT>
                      <a:noFill/>
                    </a:lnT>
                    <a:lnB w="12700" cap="flat" cmpd="sng" algn="ctr">
                      <a:solidFill>
                        <a:srgbClr val="000000"/>
                      </a:solidFill>
                      <a:prstDash val="solid"/>
                      <a:round/>
                      <a:headEnd type="none" w="med" len="med"/>
                      <a:tailEnd type="none" w="med" len="med"/>
                    </a:lnB>
                    <a:solidFill>
                      <a:srgbClr val="D8D8D8"/>
                    </a:solidFill>
                  </a:tcPr>
                </a:tc>
                <a:tc>
                  <a:txBody>
                    <a:bodyPr/>
                    <a:lstStyle/>
                    <a:p>
                      <a:pPr algn="just">
                        <a:lnSpc>
                          <a:spcPct val="115000"/>
                        </a:lnSpc>
                        <a:spcAft>
                          <a:spcPts val="0"/>
                        </a:spcAft>
                      </a:pPr>
                      <a:r>
                        <a:rPr lang="fr-BE" sz="1100" dirty="0">
                          <a:effectLst/>
                          <a:latin typeface="Calibri"/>
                          <a:ea typeface="Calibri"/>
                          <a:cs typeface="Times New Roman"/>
                        </a:rPr>
                        <a:t> </a:t>
                      </a:r>
                    </a:p>
                  </a:txBody>
                  <a:tcPr marL="41253" marR="41253" marT="0" marB="0">
                    <a:lnL>
                      <a:noFill/>
                    </a:lnL>
                    <a:lnR>
                      <a:noFill/>
                    </a:lnR>
                    <a:lnT>
                      <a:noFill/>
                    </a:lnT>
                    <a:lnB w="12700" cap="flat" cmpd="sng" algn="ctr">
                      <a:solidFill>
                        <a:srgbClr val="000000"/>
                      </a:solidFill>
                      <a:prstDash val="solid"/>
                      <a:round/>
                      <a:headEnd type="none" w="med" len="med"/>
                      <a:tailEnd type="none" w="med" len="med"/>
                    </a:lnB>
                    <a:solidFill>
                      <a:srgbClr val="D8D8D8"/>
                    </a:solidFill>
                  </a:tcPr>
                </a:tc>
                <a:tc>
                  <a:txBody>
                    <a:bodyPr/>
                    <a:lstStyle/>
                    <a:p>
                      <a:pPr algn="just">
                        <a:lnSpc>
                          <a:spcPct val="115000"/>
                        </a:lnSpc>
                        <a:spcAft>
                          <a:spcPts val="0"/>
                        </a:spcAft>
                      </a:pPr>
                      <a:r>
                        <a:rPr lang="fr-BE" sz="1100" dirty="0">
                          <a:effectLst/>
                          <a:latin typeface="Calibri"/>
                          <a:ea typeface="Calibri"/>
                          <a:cs typeface="Times New Roman"/>
                        </a:rPr>
                        <a:t> </a:t>
                      </a:r>
                    </a:p>
                  </a:txBody>
                  <a:tcPr marL="41253" marR="41253" marT="0" marB="0">
                    <a:lnL>
                      <a:noFill/>
                    </a:lnL>
                    <a:lnR>
                      <a:noFill/>
                    </a:lnR>
                    <a:lnT>
                      <a:noFill/>
                    </a:lnT>
                    <a:lnB w="12700" cap="flat" cmpd="sng" algn="ctr">
                      <a:solidFill>
                        <a:srgbClr val="000000"/>
                      </a:solidFill>
                      <a:prstDash val="solid"/>
                      <a:round/>
                      <a:headEnd type="none" w="med" len="med"/>
                      <a:tailEnd type="none" w="med" len="med"/>
                    </a:lnB>
                    <a:solidFill>
                      <a:srgbClr val="D8D8D8"/>
                    </a:solidFill>
                  </a:tcPr>
                </a:tc>
              </a:tr>
              <a:tr h="307634">
                <a:tc>
                  <a:txBody>
                    <a:bodyPr/>
                    <a:lstStyle/>
                    <a:p>
                      <a:pPr algn="ctr">
                        <a:lnSpc>
                          <a:spcPct val="115000"/>
                        </a:lnSpc>
                        <a:spcAft>
                          <a:spcPts val="0"/>
                        </a:spcAft>
                      </a:pPr>
                      <a:r>
                        <a:rPr lang="fr-BE" sz="1100" b="1" i="1" dirty="0">
                          <a:solidFill>
                            <a:srgbClr val="FFFFFF"/>
                          </a:solidFill>
                          <a:effectLst/>
                          <a:latin typeface="Calibri"/>
                          <a:ea typeface="Calibri"/>
                          <a:cs typeface="Times New Roman"/>
                        </a:rPr>
                        <a:t> </a:t>
                      </a:r>
                      <a:endParaRPr lang="fr-BE" sz="1100" dirty="0">
                        <a:effectLst/>
                        <a:latin typeface="Calibri"/>
                        <a:ea typeface="Calibri"/>
                        <a:cs typeface="Times New Roman"/>
                      </a:endParaRPr>
                    </a:p>
                  </a:txBody>
                  <a:tcPr marL="41253" marR="4125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gridSpan="8">
                  <a:txBody>
                    <a:bodyPr/>
                    <a:lstStyle/>
                    <a:p>
                      <a:pPr algn="ctr">
                        <a:lnSpc>
                          <a:spcPct val="115000"/>
                        </a:lnSpc>
                        <a:spcAft>
                          <a:spcPts val="0"/>
                        </a:spcAft>
                      </a:pPr>
                      <a:r>
                        <a:rPr lang="fr-BE" sz="1400" b="1" i="1" dirty="0">
                          <a:solidFill>
                            <a:srgbClr val="FFFFFF"/>
                          </a:solidFill>
                          <a:effectLst/>
                          <a:latin typeface="Calibri"/>
                          <a:ea typeface="Calibri"/>
                          <a:cs typeface="Times New Roman"/>
                        </a:rPr>
                        <a:t>Congo</a:t>
                      </a:r>
                      <a:endParaRPr lang="fr-BE" sz="1400" dirty="0">
                        <a:effectLst/>
                        <a:latin typeface="Calibri"/>
                        <a:ea typeface="Calibri"/>
                        <a:cs typeface="Times New Roman"/>
                      </a:endParaRPr>
                    </a:p>
                  </a:txBody>
                  <a:tcPr marL="41253" marR="4125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r>
              <a:tr h="165414">
                <a:tc>
                  <a:txBody>
                    <a:bodyPr/>
                    <a:lstStyle/>
                    <a:p>
                      <a:pPr algn="ctr">
                        <a:lnSpc>
                          <a:spcPct val="115000"/>
                        </a:lnSpc>
                        <a:spcAft>
                          <a:spcPts val="0"/>
                        </a:spcAft>
                      </a:pPr>
                      <a:r>
                        <a:rPr lang="fr-BE" sz="1400" b="1" dirty="0">
                          <a:solidFill>
                            <a:srgbClr val="FFFFFF"/>
                          </a:solidFill>
                          <a:effectLst/>
                          <a:latin typeface="Calibri"/>
                          <a:ea typeface="Calibri"/>
                          <a:cs typeface="Times New Roman"/>
                        </a:rPr>
                        <a:t>CNIAF</a:t>
                      </a:r>
                      <a:endParaRPr lang="fr-BE" sz="1400" dirty="0">
                        <a:effectLst/>
                        <a:latin typeface="Calibri"/>
                        <a:ea typeface="Calibri"/>
                        <a:cs typeface="Times New Roman"/>
                      </a:endParaRPr>
                    </a:p>
                  </a:txBody>
                  <a:tcPr marL="41253" marR="41253" marT="0" marB="0">
                    <a:lnL>
                      <a:noFill/>
                    </a:lnL>
                    <a:lnR>
                      <a:noFill/>
                    </a:lnR>
                    <a:lnT w="12700" cap="flat" cmpd="sng" algn="ctr">
                      <a:solidFill>
                        <a:srgbClr val="000000"/>
                      </a:solidFill>
                      <a:prstDash val="solid"/>
                      <a:round/>
                      <a:headEnd type="none" w="med" len="med"/>
                      <a:tailEnd type="none" w="med" len="med"/>
                    </a:lnT>
                    <a:lnB>
                      <a:noFill/>
                    </a:lnB>
                    <a:solidFill>
                      <a:srgbClr val="F79646"/>
                    </a:solidFill>
                  </a:tcPr>
                </a:tc>
                <a:tc gridSpan="2">
                  <a:txBody>
                    <a:bodyPr/>
                    <a:lstStyle/>
                    <a:p>
                      <a:pPr algn="ctr">
                        <a:lnSpc>
                          <a:spcPct val="115000"/>
                        </a:lnSpc>
                        <a:spcAft>
                          <a:spcPts val="0"/>
                        </a:spcAft>
                      </a:pPr>
                      <a:r>
                        <a:rPr lang="fr-BE" sz="1100" dirty="0">
                          <a:effectLst/>
                          <a:latin typeface="Calibri"/>
                          <a:ea typeface="Calibri"/>
                          <a:cs typeface="Times New Roman"/>
                        </a:rPr>
                        <a:t>3</a:t>
                      </a:r>
                    </a:p>
                  </a:txBody>
                  <a:tcPr marL="41253" marR="41253" marT="0" marB="0">
                    <a:lnL>
                      <a:noFill/>
                    </a:lnL>
                    <a:lnR>
                      <a:noFill/>
                    </a:lnR>
                    <a:lnT w="12700" cap="flat" cmpd="sng" algn="ctr">
                      <a:solidFill>
                        <a:srgbClr val="000000"/>
                      </a:solidFill>
                      <a:prstDash val="solid"/>
                      <a:round/>
                      <a:headEnd type="none" w="med" len="med"/>
                      <a:tailEnd type="none" w="med" len="med"/>
                    </a:lnT>
                    <a:lnB>
                      <a:noFill/>
                    </a:lnB>
                    <a:solidFill>
                      <a:srgbClr val="D8D8D8"/>
                    </a:solidFill>
                  </a:tcPr>
                </a:tc>
                <a:tc hMerge="1">
                  <a:txBody>
                    <a:bodyPr/>
                    <a:lstStyle/>
                    <a:p>
                      <a:endParaRPr lang="fr-BE"/>
                    </a:p>
                  </a:txBody>
                  <a:tcPr/>
                </a:tc>
                <a:tc>
                  <a:txBody>
                    <a:bodyPr/>
                    <a:lstStyle/>
                    <a:p>
                      <a:pPr algn="ctr">
                        <a:lnSpc>
                          <a:spcPct val="115000"/>
                        </a:lnSpc>
                        <a:spcAft>
                          <a:spcPts val="0"/>
                        </a:spcAft>
                      </a:pPr>
                      <a:r>
                        <a:rPr lang="fr-BE" sz="1100" dirty="0" smtClean="0">
                          <a:effectLst/>
                          <a:latin typeface="Calibri"/>
                          <a:ea typeface="Calibri"/>
                          <a:cs typeface="Times New Roman"/>
                        </a:rPr>
                        <a:t>3</a:t>
                      </a:r>
                      <a:endParaRPr lang="fr-BE" sz="1100" dirty="0">
                        <a:effectLst/>
                        <a:latin typeface="Calibri"/>
                        <a:ea typeface="Calibri"/>
                        <a:cs typeface="Times New Roman"/>
                      </a:endParaRPr>
                    </a:p>
                  </a:txBody>
                  <a:tcPr marL="41253" marR="41253" marT="0" marB="0">
                    <a:lnL>
                      <a:noFill/>
                    </a:lnL>
                    <a:lnR>
                      <a:noFill/>
                    </a:lnR>
                    <a:lnT w="12700" cap="flat" cmpd="sng" algn="ctr">
                      <a:solidFill>
                        <a:srgbClr val="000000"/>
                      </a:solidFill>
                      <a:prstDash val="solid"/>
                      <a:round/>
                      <a:headEnd type="none" w="med" len="med"/>
                      <a:tailEnd type="none" w="med" len="med"/>
                    </a:lnT>
                    <a:lnB>
                      <a:noFill/>
                    </a:lnB>
                    <a:solidFill>
                      <a:srgbClr val="D8D8D8"/>
                    </a:solidFill>
                  </a:tcPr>
                </a:tc>
                <a:tc>
                  <a:txBody>
                    <a:bodyPr/>
                    <a:lstStyle/>
                    <a:p>
                      <a:pPr algn="ctr">
                        <a:lnSpc>
                          <a:spcPct val="115000"/>
                        </a:lnSpc>
                        <a:spcAft>
                          <a:spcPts val="0"/>
                        </a:spcAft>
                      </a:pPr>
                      <a:r>
                        <a:rPr lang="fr-BE" sz="1100" dirty="0">
                          <a:effectLst/>
                          <a:latin typeface="Calibri"/>
                          <a:ea typeface="Calibri"/>
                          <a:cs typeface="Times New Roman"/>
                        </a:rPr>
                        <a:t>23</a:t>
                      </a:r>
                    </a:p>
                  </a:txBody>
                  <a:tcPr marL="41253" marR="41253" marT="0" marB="0">
                    <a:lnL>
                      <a:noFill/>
                    </a:lnL>
                    <a:lnR>
                      <a:noFill/>
                    </a:lnR>
                    <a:lnT w="12700" cap="flat" cmpd="sng" algn="ctr">
                      <a:solidFill>
                        <a:srgbClr val="000000"/>
                      </a:solidFill>
                      <a:prstDash val="solid"/>
                      <a:round/>
                      <a:headEnd type="none" w="med" len="med"/>
                      <a:tailEnd type="none" w="med" len="med"/>
                    </a:lnT>
                    <a:lnB>
                      <a:noFill/>
                    </a:lnB>
                    <a:solidFill>
                      <a:srgbClr val="D8D8D8"/>
                    </a:solidFill>
                  </a:tcPr>
                </a:tc>
                <a:tc>
                  <a:txBody>
                    <a:bodyPr/>
                    <a:lstStyle/>
                    <a:p>
                      <a:pPr algn="ctr">
                        <a:lnSpc>
                          <a:spcPct val="115000"/>
                        </a:lnSpc>
                        <a:spcAft>
                          <a:spcPts val="0"/>
                        </a:spcAft>
                      </a:pPr>
                      <a:r>
                        <a:rPr lang="fr-BE" sz="1100" dirty="0">
                          <a:effectLst/>
                          <a:latin typeface="Calibri"/>
                          <a:ea typeface="Calibri"/>
                          <a:cs typeface="Times New Roman"/>
                        </a:rPr>
                        <a:t>2</a:t>
                      </a:r>
                    </a:p>
                  </a:txBody>
                  <a:tcPr marL="41253" marR="41253" marT="0" marB="0">
                    <a:lnL>
                      <a:noFill/>
                    </a:lnL>
                    <a:lnR>
                      <a:noFill/>
                    </a:lnR>
                    <a:lnT w="12700" cap="flat" cmpd="sng" algn="ctr">
                      <a:solidFill>
                        <a:srgbClr val="000000"/>
                      </a:solidFill>
                      <a:prstDash val="solid"/>
                      <a:round/>
                      <a:headEnd type="none" w="med" len="med"/>
                      <a:tailEnd type="none" w="med" len="med"/>
                    </a:lnT>
                    <a:lnB>
                      <a:noFill/>
                    </a:lnB>
                    <a:solidFill>
                      <a:srgbClr val="D8D8D8"/>
                    </a:solidFill>
                  </a:tcPr>
                </a:tc>
                <a:tc>
                  <a:txBody>
                    <a:bodyPr/>
                    <a:lstStyle/>
                    <a:p>
                      <a:pPr algn="ctr">
                        <a:lnSpc>
                          <a:spcPct val="115000"/>
                        </a:lnSpc>
                        <a:spcAft>
                          <a:spcPts val="0"/>
                        </a:spcAft>
                      </a:pPr>
                      <a:r>
                        <a:rPr lang="fr-BE" sz="1100" dirty="0">
                          <a:effectLst/>
                          <a:latin typeface="Calibri"/>
                          <a:ea typeface="Calibri"/>
                          <a:cs typeface="Times New Roman"/>
                        </a:rPr>
                        <a:t>1</a:t>
                      </a:r>
                    </a:p>
                  </a:txBody>
                  <a:tcPr marL="41253" marR="41253" marT="0" marB="0">
                    <a:lnL>
                      <a:noFill/>
                    </a:lnL>
                    <a:lnR>
                      <a:noFill/>
                    </a:lnR>
                    <a:lnT w="12700" cap="flat" cmpd="sng" algn="ctr">
                      <a:solidFill>
                        <a:srgbClr val="000000"/>
                      </a:solidFill>
                      <a:prstDash val="solid"/>
                      <a:round/>
                      <a:headEnd type="none" w="med" len="med"/>
                      <a:tailEnd type="none" w="med" len="med"/>
                    </a:lnT>
                    <a:lnB>
                      <a:noFill/>
                    </a:lnB>
                    <a:solidFill>
                      <a:srgbClr val="D8D8D8"/>
                    </a:solidFill>
                  </a:tcPr>
                </a:tc>
                <a:tc>
                  <a:txBody>
                    <a:bodyPr/>
                    <a:lstStyle/>
                    <a:p>
                      <a:pPr algn="ctr">
                        <a:lnSpc>
                          <a:spcPct val="115000"/>
                        </a:lnSpc>
                        <a:spcAft>
                          <a:spcPts val="0"/>
                        </a:spcAft>
                      </a:pPr>
                      <a:r>
                        <a:rPr lang="fr-BE" sz="1200" dirty="0">
                          <a:effectLst/>
                          <a:latin typeface="Calibri"/>
                          <a:ea typeface="Calibri"/>
                          <a:cs typeface="Times New Roman"/>
                        </a:rPr>
                        <a:t>87%</a:t>
                      </a:r>
                    </a:p>
                  </a:txBody>
                  <a:tcPr marL="41253" marR="41253" marT="0" marB="0">
                    <a:lnL>
                      <a:noFill/>
                    </a:lnL>
                    <a:lnR>
                      <a:noFill/>
                    </a:lnR>
                    <a:lnT w="12700" cap="flat" cmpd="sng" algn="ctr">
                      <a:solidFill>
                        <a:srgbClr val="000000"/>
                      </a:solidFill>
                      <a:prstDash val="solid"/>
                      <a:round/>
                      <a:headEnd type="none" w="med" len="med"/>
                      <a:tailEnd type="none" w="med" len="med"/>
                    </a:lnT>
                    <a:lnB>
                      <a:noFill/>
                    </a:lnB>
                    <a:solidFill>
                      <a:srgbClr val="76923C"/>
                    </a:solidFill>
                  </a:tcPr>
                </a:tc>
                <a:tc>
                  <a:txBody>
                    <a:bodyPr/>
                    <a:lstStyle/>
                    <a:p>
                      <a:pPr algn="ctr">
                        <a:lnSpc>
                          <a:spcPct val="115000"/>
                        </a:lnSpc>
                        <a:spcAft>
                          <a:spcPts val="0"/>
                        </a:spcAft>
                      </a:pPr>
                      <a:r>
                        <a:rPr lang="fr-BE" sz="1200" dirty="0" smtClean="0">
                          <a:effectLst/>
                          <a:latin typeface="Calibri"/>
                          <a:ea typeface="Calibri"/>
                          <a:cs typeface="Times New Roman"/>
                        </a:rPr>
                        <a:t>Yes</a:t>
                      </a:r>
                      <a:endParaRPr lang="fr-BE" sz="1200" dirty="0">
                        <a:effectLst/>
                        <a:latin typeface="Calibri"/>
                        <a:ea typeface="Calibri"/>
                        <a:cs typeface="Times New Roman"/>
                      </a:endParaRPr>
                    </a:p>
                  </a:txBody>
                  <a:tcPr marL="41253" marR="41253" marT="0" marB="0">
                    <a:lnL>
                      <a:noFill/>
                    </a:lnL>
                    <a:lnR>
                      <a:noFill/>
                    </a:lnR>
                    <a:lnT w="12700" cap="flat" cmpd="sng" algn="ctr">
                      <a:solidFill>
                        <a:srgbClr val="000000"/>
                      </a:solidFill>
                      <a:prstDash val="solid"/>
                      <a:round/>
                      <a:headEnd type="none" w="med" len="med"/>
                      <a:tailEnd type="none" w="med" len="med"/>
                    </a:lnT>
                    <a:lnB>
                      <a:noFill/>
                    </a:lnB>
                    <a:solidFill>
                      <a:srgbClr val="76923C"/>
                    </a:solidFill>
                  </a:tcPr>
                </a:tc>
              </a:tr>
              <a:tr h="194299">
                <a:tc>
                  <a:txBody>
                    <a:bodyPr/>
                    <a:lstStyle/>
                    <a:p>
                      <a:pPr algn="ctr">
                        <a:lnSpc>
                          <a:spcPct val="115000"/>
                        </a:lnSpc>
                        <a:spcAft>
                          <a:spcPts val="0"/>
                        </a:spcAft>
                      </a:pPr>
                      <a:r>
                        <a:rPr lang="fr-BE" sz="1400" b="1" dirty="0">
                          <a:solidFill>
                            <a:srgbClr val="FFFFFF"/>
                          </a:solidFill>
                          <a:effectLst/>
                          <a:latin typeface="Calibri"/>
                          <a:ea typeface="Calibri"/>
                          <a:cs typeface="Times New Roman"/>
                        </a:rPr>
                        <a:t>OCDH</a:t>
                      </a:r>
                      <a:endParaRPr lang="fr-BE" sz="1400" dirty="0">
                        <a:effectLst/>
                        <a:latin typeface="Calibri"/>
                        <a:ea typeface="Calibri"/>
                        <a:cs typeface="Times New Roman"/>
                      </a:endParaRPr>
                    </a:p>
                  </a:txBody>
                  <a:tcPr marL="41253" marR="41253" marT="0" marB="0">
                    <a:lnL>
                      <a:noFill/>
                    </a:lnL>
                    <a:lnR>
                      <a:noFill/>
                    </a:lnR>
                    <a:lnT>
                      <a:noFill/>
                    </a:lnT>
                    <a:lnB>
                      <a:noFill/>
                    </a:lnB>
                    <a:solidFill>
                      <a:srgbClr val="F79646"/>
                    </a:solidFill>
                  </a:tcPr>
                </a:tc>
                <a:tc gridSpan="2">
                  <a:txBody>
                    <a:bodyPr/>
                    <a:lstStyle/>
                    <a:p>
                      <a:pPr algn="ctr">
                        <a:lnSpc>
                          <a:spcPct val="115000"/>
                        </a:lnSpc>
                        <a:spcAft>
                          <a:spcPts val="0"/>
                        </a:spcAft>
                      </a:pPr>
                      <a:r>
                        <a:rPr lang="fr-BE" sz="1100" dirty="0">
                          <a:effectLst/>
                          <a:latin typeface="Calibri"/>
                          <a:ea typeface="Calibri"/>
                          <a:cs typeface="Times New Roman"/>
                        </a:rPr>
                        <a:t>5</a:t>
                      </a:r>
                    </a:p>
                  </a:txBody>
                  <a:tcPr marL="41253" marR="41253" marT="0" marB="0">
                    <a:lnL>
                      <a:noFill/>
                    </a:lnL>
                    <a:lnR>
                      <a:noFill/>
                    </a:lnR>
                    <a:lnT>
                      <a:noFill/>
                    </a:lnT>
                    <a:lnB>
                      <a:noFill/>
                    </a:lnB>
                  </a:tcPr>
                </a:tc>
                <a:tc hMerge="1">
                  <a:txBody>
                    <a:bodyPr/>
                    <a:lstStyle/>
                    <a:p>
                      <a:endParaRPr lang="fr-BE"/>
                    </a:p>
                  </a:txBody>
                  <a:tcPr/>
                </a:tc>
                <a:tc>
                  <a:txBody>
                    <a:bodyPr/>
                    <a:lstStyle/>
                    <a:p>
                      <a:pPr algn="ctr">
                        <a:lnSpc>
                          <a:spcPct val="115000"/>
                        </a:lnSpc>
                        <a:spcAft>
                          <a:spcPts val="0"/>
                        </a:spcAft>
                      </a:pPr>
                      <a:r>
                        <a:rPr lang="fr-BE" sz="1100" dirty="0" smtClean="0">
                          <a:effectLst/>
                          <a:latin typeface="Calibri"/>
                          <a:ea typeface="Calibri"/>
                          <a:cs typeface="Times New Roman"/>
                        </a:rPr>
                        <a:t>4</a:t>
                      </a:r>
                      <a:endParaRPr lang="fr-BE" sz="1100" dirty="0">
                        <a:effectLst/>
                        <a:latin typeface="Calibri"/>
                        <a:ea typeface="Calibri"/>
                        <a:cs typeface="Times New Roman"/>
                      </a:endParaRPr>
                    </a:p>
                  </a:txBody>
                  <a:tcPr marL="41253" marR="41253" marT="0" marB="0">
                    <a:lnL>
                      <a:noFill/>
                    </a:lnL>
                    <a:lnR>
                      <a:noFill/>
                    </a:lnR>
                    <a:lnT>
                      <a:noFill/>
                    </a:lnT>
                    <a:lnB>
                      <a:noFill/>
                    </a:lnB>
                  </a:tcPr>
                </a:tc>
                <a:tc>
                  <a:txBody>
                    <a:bodyPr/>
                    <a:lstStyle/>
                    <a:p>
                      <a:pPr algn="ctr">
                        <a:lnSpc>
                          <a:spcPct val="115000"/>
                        </a:lnSpc>
                        <a:spcAft>
                          <a:spcPts val="0"/>
                        </a:spcAft>
                      </a:pPr>
                      <a:r>
                        <a:rPr lang="fr-BE" sz="1100" dirty="0">
                          <a:effectLst/>
                          <a:latin typeface="Calibri"/>
                          <a:ea typeface="Calibri"/>
                          <a:cs typeface="Times New Roman"/>
                        </a:rPr>
                        <a:t>22</a:t>
                      </a:r>
                    </a:p>
                  </a:txBody>
                  <a:tcPr marL="41253" marR="41253" marT="0" marB="0">
                    <a:lnL>
                      <a:noFill/>
                    </a:lnL>
                    <a:lnR>
                      <a:noFill/>
                    </a:lnR>
                    <a:lnT>
                      <a:noFill/>
                    </a:lnT>
                    <a:lnB>
                      <a:noFill/>
                    </a:lnB>
                  </a:tcPr>
                </a:tc>
                <a:tc>
                  <a:txBody>
                    <a:bodyPr/>
                    <a:lstStyle/>
                    <a:p>
                      <a:pPr algn="ctr">
                        <a:lnSpc>
                          <a:spcPct val="115000"/>
                        </a:lnSpc>
                        <a:spcAft>
                          <a:spcPts val="0"/>
                        </a:spcAft>
                      </a:pPr>
                      <a:r>
                        <a:rPr lang="fr-BE" sz="1100" dirty="0">
                          <a:effectLst/>
                          <a:latin typeface="Calibri"/>
                          <a:ea typeface="Calibri"/>
                          <a:cs typeface="Times New Roman"/>
                        </a:rPr>
                        <a:t>1.5</a:t>
                      </a:r>
                    </a:p>
                  </a:txBody>
                  <a:tcPr marL="41253" marR="41253" marT="0" marB="0">
                    <a:lnL>
                      <a:noFill/>
                    </a:lnL>
                    <a:lnR>
                      <a:noFill/>
                    </a:lnR>
                    <a:lnT>
                      <a:noFill/>
                    </a:lnT>
                    <a:lnB>
                      <a:noFill/>
                    </a:lnB>
                  </a:tcPr>
                </a:tc>
                <a:tc>
                  <a:txBody>
                    <a:bodyPr/>
                    <a:lstStyle/>
                    <a:p>
                      <a:pPr algn="ctr">
                        <a:lnSpc>
                          <a:spcPct val="115000"/>
                        </a:lnSpc>
                        <a:spcAft>
                          <a:spcPts val="0"/>
                        </a:spcAft>
                      </a:pPr>
                      <a:r>
                        <a:rPr lang="fr-BE" sz="1100" dirty="0">
                          <a:effectLst/>
                          <a:latin typeface="Calibri"/>
                          <a:ea typeface="Calibri"/>
                          <a:cs typeface="Times New Roman"/>
                        </a:rPr>
                        <a:t>0.5</a:t>
                      </a:r>
                    </a:p>
                  </a:txBody>
                  <a:tcPr marL="41253" marR="41253" marT="0" marB="0">
                    <a:lnL>
                      <a:noFill/>
                    </a:lnL>
                    <a:lnR>
                      <a:noFill/>
                    </a:lnR>
                    <a:lnT>
                      <a:noFill/>
                    </a:lnT>
                    <a:lnB>
                      <a:noFill/>
                    </a:lnB>
                  </a:tcPr>
                </a:tc>
                <a:tc>
                  <a:txBody>
                    <a:bodyPr/>
                    <a:lstStyle/>
                    <a:p>
                      <a:pPr algn="ctr">
                        <a:lnSpc>
                          <a:spcPct val="115000"/>
                        </a:lnSpc>
                        <a:spcAft>
                          <a:spcPts val="0"/>
                        </a:spcAft>
                      </a:pPr>
                      <a:r>
                        <a:rPr lang="fr-BE" sz="1200" dirty="0">
                          <a:effectLst/>
                          <a:latin typeface="Calibri"/>
                          <a:ea typeface="Calibri"/>
                          <a:cs typeface="Times New Roman"/>
                        </a:rPr>
                        <a:t>79%</a:t>
                      </a:r>
                    </a:p>
                  </a:txBody>
                  <a:tcPr marL="41253" marR="41253" marT="0" marB="0">
                    <a:lnL>
                      <a:noFill/>
                    </a:lnL>
                    <a:lnR>
                      <a:noFill/>
                    </a:lnR>
                    <a:lnT>
                      <a:noFill/>
                    </a:lnT>
                    <a:lnB>
                      <a:noFill/>
                    </a:lnB>
                    <a:solidFill>
                      <a:srgbClr val="76923C"/>
                    </a:solidFill>
                  </a:tcPr>
                </a:tc>
                <a:tc>
                  <a:txBody>
                    <a:bodyPr/>
                    <a:lstStyle/>
                    <a:p>
                      <a:pPr algn="ctr">
                        <a:lnSpc>
                          <a:spcPct val="115000"/>
                        </a:lnSpc>
                        <a:spcAft>
                          <a:spcPts val="0"/>
                        </a:spcAft>
                      </a:pPr>
                      <a:r>
                        <a:rPr lang="fr-BE" sz="1200" dirty="0" smtClean="0">
                          <a:effectLst/>
                          <a:latin typeface="Calibri"/>
                          <a:ea typeface="Calibri"/>
                          <a:cs typeface="Times New Roman"/>
                        </a:rPr>
                        <a:t>Yes</a:t>
                      </a:r>
                      <a:endParaRPr lang="fr-BE" sz="1200" dirty="0">
                        <a:effectLst/>
                        <a:latin typeface="Calibri"/>
                        <a:ea typeface="Calibri"/>
                        <a:cs typeface="Times New Roman"/>
                      </a:endParaRPr>
                    </a:p>
                  </a:txBody>
                  <a:tcPr marL="41253" marR="41253" marT="0" marB="0">
                    <a:lnL>
                      <a:noFill/>
                    </a:lnL>
                    <a:lnR>
                      <a:noFill/>
                    </a:lnR>
                    <a:lnT>
                      <a:noFill/>
                    </a:lnT>
                    <a:lnB>
                      <a:noFill/>
                    </a:lnB>
                    <a:solidFill>
                      <a:srgbClr val="76923C"/>
                    </a:solidFill>
                  </a:tcPr>
                </a:tc>
              </a:tr>
              <a:tr h="226728">
                <a:tc>
                  <a:txBody>
                    <a:bodyPr/>
                    <a:lstStyle/>
                    <a:p>
                      <a:pPr algn="ctr">
                        <a:lnSpc>
                          <a:spcPct val="115000"/>
                        </a:lnSpc>
                        <a:spcAft>
                          <a:spcPts val="0"/>
                        </a:spcAft>
                      </a:pPr>
                      <a:r>
                        <a:rPr lang="fr-BE" sz="1400" b="1" dirty="0">
                          <a:solidFill>
                            <a:srgbClr val="FFFFFF"/>
                          </a:solidFill>
                          <a:effectLst/>
                          <a:latin typeface="Calibri"/>
                          <a:ea typeface="Calibri"/>
                          <a:cs typeface="Times New Roman"/>
                        </a:rPr>
                        <a:t>CERGEC</a:t>
                      </a:r>
                      <a:endParaRPr lang="fr-BE" sz="1400" dirty="0">
                        <a:effectLst/>
                        <a:latin typeface="Calibri"/>
                        <a:ea typeface="Calibri"/>
                        <a:cs typeface="Times New Roman"/>
                      </a:endParaRPr>
                    </a:p>
                  </a:txBody>
                  <a:tcPr marL="41253" marR="41253" marT="0" marB="0">
                    <a:lnL>
                      <a:noFill/>
                    </a:lnL>
                    <a:lnR>
                      <a:noFill/>
                    </a:lnR>
                    <a:lnT>
                      <a:noFill/>
                    </a:lnT>
                    <a:lnB>
                      <a:noFill/>
                    </a:lnB>
                    <a:solidFill>
                      <a:srgbClr val="F79646"/>
                    </a:solidFill>
                  </a:tcPr>
                </a:tc>
                <a:tc gridSpan="2">
                  <a:txBody>
                    <a:bodyPr/>
                    <a:lstStyle/>
                    <a:p>
                      <a:pPr algn="ctr">
                        <a:lnSpc>
                          <a:spcPct val="115000"/>
                        </a:lnSpc>
                        <a:spcAft>
                          <a:spcPts val="0"/>
                        </a:spcAft>
                      </a:pPr>
                      <a:r>
                        <a:rPr lang="fr-BE" sz="1100" dirty="0">
                          <a:effectLst/>
                          <a:latin typeface="Calibri"/>
                          <a:ea typeface="Calibri"/>
                          <a:cs typeface="Times New Roman"/>
                        </a:rPr>
                        <a:t>3</a:t>
                      </a:r>
                    </a:p>
                  </a:txBody>
                  <a:tcPr marL="41253" marR="41253" marT="0" marB="0">
                    <a:lnL>
                      <a:noFill/>
                    </a:lnL>
                    <a:lnR>
                      <a:noFill/>
                    </a:lnR>
                    <a:lnT>
                      <a:noFill/>
                    </a:lnT>
                    <a:lnB>
                      <a:noFill/>
                    </a:lnB>
                    <a:solidFill>
                      <a:srgbClr val="D8D8D8"/>
                    </a:solidFill>
                  </a:tcPr>
                </a:tc>
                <a:tc hMerge="1">
                  <a:txBody>
                    <a:bodyPr/>
                    <a:lstStyle/>
                    <a:p>
                      <a:endParaRPr lang="fr-BE"/>
                    </a:p>
                  </a:txBody>
                  <a:tcPr/>
                </a:tc>
                <a:tc>
                  <a:txBody>
                    <a:bodyPr/>
                    <a:lstStyle/>
                    <a:p>
                      <a:pPr algn="ctr">
                        <a:lnSpc>
                          <a:spcPct val="115000"/>
                        </a:lnSpc>
                        <a:spcAft>
                          <a:spcPts val="0"/>
                        </a:spcAft>
                      </a:pPr>
                      <a:r>
                        <a:rPr lang="fr-BE" sz="1100" dirty="0" smtClean="0">
                          <a:effectLst/>
                          <a:latin typeface="Calibri"/>
                          <a:ea typeface="Calibri"/>
                          <a:cs typeface="Times New Roman"/>
                        </a:rPr>
                        <a:t>4</a:t>
                      </a:r>
                      <a:endParaRPr lang="fr-BE" sz="1100" dirty="0">
                        <a:effectLst/>
                        <a:latin typeface="Calibri"/>
                        <a:ea typeface="Calibri"/>
                        <a:cs typeface="Times New Roman"/>
                      </a:endParaRPr>
                    </a:p>
                  </a:txBody>
                  <a:tcPr marL="41253" marR="41253" marT="0" marB="0">
                    <a:lnL>
                      <a:noFill/>
                    </a:lnL>
                    <a:lnR>
                      <a:noFill/>
                    </a:lnR>
                    <a:lnT>
                      <a:noFill/>
                    </a:lnT>
                    <a:lnB>
                      <a:noFill/>
                    </a:lnB>
                    <a:solidFill>
                      <a:srgbClr val="D8D8D8"/>
                    </a:solidFill>
                  </a:tcPr>
                </a:tc>
                <a:tc>
                  <a:txBody>
                    <a:bodyPr/>
                    <a:lstStyle/>
                    <a:p>
                      <a:pPr algn="ctr">
                        <a:lnSpc>
                          <a:spcPct val="115000"/>
                        </a:lnSpc>
                        <a:spcAft>
                          <a:spcPts val="0"/>
                        </a:spcAft>
                      </a:pPr>
                      <a:r>
                        <a:rPr lang="fr-BE" sz="1100" dirty="0">
                          <a:effectLst/>
                          <a:latin typeface="Calibri"/>
                          <a:ea typeface="Calibri"/>
                          <a:cs typeface="Times New Roman"/>
                        </a:rPr>
                        <a:t>23</a:t>
                      </a:r>
                    </a:p>
                  </a:txBody>
                  <a:tcPr marL="41253" marR="41253" marT="0" marB="0">
                    <a:lnL>
                      <a:noFill/>
                    </a:lnL>
                    <a:lnR>
                      <a:noFill/>
                    </a:lnR>
                    <a:lnT>
                      <a:noFill/>
                    </a:lnT>
                    <a:lnB>
                      <a:noFill/>
                    </a:lnB>
                    <a:solidFill>
                      <a:srgbClr val="D8D8D8"/>
                    </a:solidFill>
                  </a:tcPr>
                </a:tc>
                <a:tc>
                  <a:txBody>
                    <a:bodyPr/>
                    <a:lstStyle/>
                    <a:p>
                      <a:pPr algn="ctr">
                        <a:lnSpc>
                          <a:spcPct val="115000"/>
                        </a:lnSpc>
                        <a:spcAft>
                          <a:spcPts val="0"/>
                        </a:spcAft>
                      </a:pPr>
                      <a:r>
                        <a:rPr lang="fr-BE" sz="1100" dirty="0">
                          <a:effectLst/>
                          <a:latin typeface="Calibri"/>
                          <a:ea typeface="Calibri"/>
                          <a:cs typeface="Times New Roman"/>
                        </a:rPr>
                        <a:t>1</a:t>
                      </a:r>
                    </a:p>
                  </a:txBody>
                  <a:tcPr marL="41253" marR="41253" marT="0" marB="0">
                    <a:lnL>
                      <a:noFill/>
                    </a:lnL>
                    <a:lnR>
                      <a:noFill/>
                    </a:lnR>
                    <a:lnT>
                      <a:noFill/>
                    </a:lnT>
                    <a:lnB>
                      <a:noFill/>
                    </a:lnB>
                    <a:solidFill>
                      <a:srgbClr val="D8D8D8"/>
                    </a:solidFill>
                  </a:tcPr>
                </a:tc>
                <a:tc>
                  <a:txBody>
                    <a:bodyPr/>
                    <a:lstStyle/>
                    <a:p>
                      <a:pPr algn="ctr">
                        <a:lnSpc>
                          <a:spcPct val="115000"/>
                        </a:lnSpc>
                        <a:spcAft>
                          <a:spcPts val="0"/>
                        </a:spcAft>
                      </a:pPr>
                      <a:r>
                        <a:rPr lang="fr-BE" sz="1100" dirty="0">
                          <a:effectLst/>
                          <a:latin typeface="Calibri"/>
                          <a:ea typeface="Calibri"/>
                          <a:cs typeface="Times New Roman"/>
                        </a:rPr>
                        <a:t>1</a:t>
                      </a:r>
                    </a:p>
                  </a:txBody>
                  <a:tcPr marL="41253" marR="41253" marT="0" marB="0">
                    <a:lnL>
                      <a:noFill/>
                    </a:lnL>
                    <a:lnR>
                      <a:noFill/>
                    </a:lnR>
                    <a:lnT>
                      <a:noFill/>
                    </a:lnT>
                    <a:lnB>
                      <a:noFill/>
                    </a:lnB>
                    <a:solidFill>
                      <a:srgbClr val="D8D8D8"/>
                    </a:solidFill>
                  </a:tcPr>
                </a:tc>
                <a:tc>
                  <a:txBody>
                    <a:bodyPr/>
                    <a:lstStyle/>
                    <a:p>
                      <a:pPr algn="ctr">
                        <a:lnSpc>
                          <a:spcPct val="115000"/>
                        </a:lnSpc>
                        <a:spcAft>
                          <a:spcPts val="0"/>
                        </a:spcAft>
                      </a:pPr>
                      <a:r>
                        <a:rPr lang="fr-BE" sz="1200" dirty="0">
                          <a:effectLst/>
                          <a:latin typeface="Calibri"/>
                          <a:ea typeface="Calibri"/>
                          <a:cs typeface="Times New Roman"/>
                        </a:rPr>
                        <a:t>85%</a:t>
                      </a:r>
                    </a:p>
                  </a:txBody>
                  <a:tcPr marL="41253" marR="41253" marT="0" marB="0">
                    <a:lnL>
                      <a:noFill/>
                    </a:lnL>
                    <a:lnR>
                      <a:noFill/>
                    </a:lnR>
                    <a:lnT>
                      <a:noFill/>
                    </a:lnT>
                    <a:lnB>
                      <a:noFill/>
                    </a:lnB>
                    <a:solidFill>
                      <a:srgbClr val="76923C"/>
                    </a:solidFill>
                  </a:tcPr>
                </a:tc>
                <a:tc>
                  <a:txBody>
                    <a:bodyPr/>
                    <a:lstStyle/>
                    <a:p>
                      <a:pPr algn="ctr">
                        <a:lnSpc>
                          <a:spcPct val="115000"/>
                        </a:lnSpc>
                        <a:spcAft>
                          <a:spcPts val="0"/>
                        </a:spcAft>
                      </a:pPr>
                      <a:r>
                        <a:rPr lang="fr-BE" sz="1200" dirty="0" smtClean="0">
                          <a:effectLst/>
                          <a:latin typeface="Calibri"/>
                          <a:ea typeface="Calibri"/>
                          <a:cs typeface="Times New Roman"/>
                        </a:rPr>
                        <a:t>No</a:t>
                      </a:r>
                      <a:endParaRPr lang="fr-BE" sz="1200" dirty="0">
                        <a:effectLst/>
                        <a:latin typeface="Calibri"/>
                        <a:ea typeface="Calibri"/>
                        <a:cs typeface="Times New Roman"/>
                      </a:endParaRPr>
                    </a:p>
                  </a:txBody>
                  <a:tcPr marL="41253" marR="41253" marT="0" marB="0">
                    <a:lnL>
                      <a:noFill/>
                    </a:lnL>
                    <a:lnR>
                      <a:noFill/>
                    </a:lnR>
                    <a:lnT>
                      <a:noFill/>
                    </a:lnT>
                    <a:lnB>
                      <a:noFill/>
                    </a:lnB>
                    <a:solidFill>
                      <a:srgbClr val="76923C"/>
                    </a:solidFill>
                  </a:tcPr>
                </a:tc>
              </a:tr>
              <a:tr h="192644">
                <a:tc>
                  <a:txBody>
                    <a:bodyPr/>
                    <a:lstStyle/>
                    <a:p>
                      <a:pPr algn="ctr">
                        <a:lnSpc>
                          <a:spcPct val="115000"/>
                        </a:lnSpc>
                        <a:spcAft>
                          <a:spcPts val="0"/>
                        </a:spcAft>
                      </a:pPr>
                      <a:r>
                        <a:rPr lang="fr-BE" sz="1400" b="1" dirty="0">
                          <a:solidFill>
                            <a:srgbClr val="FFFFFF"/>
                          </a:solidFill>
                          <a:effectLst/>
                          <a:latin typeface="Calibri"/>
                          <a:ea typeface="Calibri"/>
                          <a:cs typeface="Times New Roman"/>
                        </a:rPr>
                        <a:t>CIB</a:t>
                      </a:r>
                      <a:endParaRPr lang="fr-BE" sz="1400" dirty="0">
                        <a:effectLst/>
                        <a:latin typeface="Calibri"/>
                        <a:ea typeface="Calibri"/>
                        <a:cs typeface="Times New Roman"/>
                      </a:endParaRPr>
                    </a:p>
                  </a:txBody>
                  <a:tcPr marL="41253" marR="41253" marT="0" marB="0">
                    <a:lnL>
                      <a:noFill/>
                    </a:lnL>
                    <a:lnR>
                      <a:noFill/>
                    </a:lnR>
                    <a:lnT>
                      <a:noFill/>
                    </a:lnT>
                    <a:lnB>
                      <a:noFill/>
                    </a:lnB>
                    <a:solidFill>
                      <a:srgbClr val="F79646"/>
                    </a:solidFill>
                  </a:tcPr>
                </a:tc>
                <a:tc gridSpan="2">
                  <a:txBody>
                    <a:bodyPr/>
                    <a:lstStyle/>
                    <a:p>
                      <a:pPr algn="ctr">
                        <a:lnSpc>
                          <a:spcPct val="115000"/>
                        </a:lnSpc>
                        <a:spcAft>
                          <a:spcPts val="0"/>
                        </a:spcAft>
                      </a:pPr>
                      <a:r>
                        <a:rPr lang="fr-BE" sz="1100" dirty="0">
                          <a:effectLst/>
                          <a:latin typeface="Calibri"/>
                          <a:ea typeface="Calibri"/>
                          <a:cs typeface="Times New Roman"/>
                        </a:rPr>
                        <a:t>2</a:t>
                      </a:r>
                    </a:p>
                  </a:txBody>
                  <a:tcPr marL="41253" marR="41253" marT="0" marB="0">
                    <a:lnL>
                      <a:noFill/>
                    </a:lnL>
                    <a:lnR>
                      <a:noFill/>
                    </a:lnR>
                    <a:lnT>
                      <a:noFill/>
                    </a:lnT>
                    <a:lnB>
                      <a:noFill/>
                    </a:lnB>
                  </a:tcPr>
                </a:tc>
                <a:tc hMerge="1">
                  <a:txBody>
                    <a:bodyPr/>
                    <a:lstStyle/>
                    <a:p>
                      <a:endParaRPr lang="fr-BE"/>
                    </a:p>
                  </a:txBody>
                  <a:tcPr/>
                </a:tc>
                <a:tc>
                  <a:txBody>
                    <a:bodyPr/>
                    <a:lstStyle/>
                    <a:p>
                      <a:pPr algn="ctr">
                        <a:lnSpc>
                          <a:spcPct val="115000"/>
                        </a:lnSpc>
                        <a:spcAft>
                          <a:spcPts val="0"/>
                        </a:spcAft>
                      </a:pPr>
                      <a:r>
                        <a:rPr lang="fr-BE" sz="1100" dirty="0" smtClean="0">
                          <a:effectLst/>
                          <a:latin typeface="Calibri"/>
                          <a:ea typeface="Calibri"/>
                          <a:cs typeface="Times New Roman"/>
                        </a:rPr>
                        <a:t>3</a:t>
                      </a:r>
                      <a:endParaRPr lang="fr-BE" sz="1100" dirty="0">
                        <a:effectLst/>
                        <a:latin typeface="Calibri"/>
                        <a:ea typeface="Calibri"/>
                        <a:cs typeface="Times New Roman"/>
                      </a:endParaRPr>
                    </a:p>
                  </a:txBody>
                  <a:tcPr marL="41253" marR="41253" marT="0" marB="0">
                    <a:lnL>
                      <a:noFill/>
                    </a:lnL>
                    <a:lnR>
                      <a:noFill/>
                    </a:lnR>
                    <a:lnT>
                      <a:noFill/>
                    </a:lnT>
                    <a:lnB>
                      <a:noFill/>
                    </a:lnB>
                  </a:tcPr>
                </a:tc>
                <a:tc>
                  <a:txBody>
                    <a:bodyPr/>
                    <a:lstStyle/>
                    <a:p>
                      <a:pPr algn="ctr">
                        <a:lnSpc>
                          <a:spcPct val="115000"/>
                        </a:lnSpc>
                        <a:spcAft>
                          <a:spcPts val="0"/>
                        </a:spcAft>
                      </a:pPr>
                      <a:r>
                        <a:rPr lang="fr-BE" sz="1100" dirty="0">
                          <a:effectLst/>
                          <a:latin typeface="Calibri"/>
                          <a:ea typeface="Calibri"/>
                          <a:cs typeface="Times New Roman"/>
                        </a:rPr>
                        <a:t>23</a:t>
                      </a:r>
                    </a:p>
                  </a:txBody>
                  <a:tcPr marL="41253" marR="41253" marT="0" marB="0">
                    <a:lnL>
                      <a:noFill/>
                    </a:lnL>
                    <a:lnR>
                      <a:noFill/>
                    </a:lnR>
                    <a:lnT>
                      <a:noFill/>
                    </a:lnT>
                    <a:lnB>
                      <a:noFill/>
                    </a:lnB>
                  </a:tcPr>
                </a:tc>
                <a:tc>
                  <a:txBody>
                    <a:bodyPr/>
                    <a:lstStyle/>
                    <a:p>
                      <a:pPr algn="ctr">
                        <a:lnSpc>
                          <a:spcPct val="115000"/>
                        </a:lnSpc>
                        <a:spcAft>
                          <a:spcPts val="0"/>
                        </a:spcAft>
                      </a:pPr>
                      <a:r>
                        <a:rPr lang="fr-BE" sz="1100" dirty="0">
                          <a:effectLst/>
                          <a:latin typeface="Calibri"/>
                          <a:ea typeface="Calibri"/>
                          <a:cs typeface="Times New Roman"/>
                        </a:rPr>
                        <a:t>2</a:t>
                      </a:r>
                    </a:p>
                  </a:txBody>
                  <a:tcPr marL="41253" marR="41253" marT="0" marB="0">
                    <a:lnL>
                      <a:noFill/>
                    </a:lnL>
                    <a:lnR>
                      <a:noFill/>
                    </a:lnR>
                    <a:lnT>
                      <a:noFill/>
                    </a:lnT>
                    <a:lnB>
                      <a:noFill/>
                    </a:lnB>
                  </a:tcPr>
                </a:tc>
                <a:tc>
                  <a:txBody>
                    <a:bodyPr/>
                    <a:lstStyle/>
                    <a:p>
                      <a:pPr algn="ctr">
                        <a:lnSpc>
                          <a:spcPct val="115000"/>
                        </a:lnSpc>
                        <a:spcAft>
                          <a:spcPts val="0"/>
                        </a:spcAft>
                      </a:pPr>
                      <a:r>
                        <a:rPr lang="fr-BE" sz="1100" dirty="0">
                          <a:effectLst/>
                          <a:latin typeface="Calibri"/>
                          <a:ea typeface="Calibri"/>
                          <a:cs typeface="Times New Roman"/>
                        </a:rPr>
                        <a:t>1</a:t>
                      </a:r>
                    </a:p>
                  </a:txBody>
                  <a:tcPr marL="41253" marR="41253" marT="0" marB="0">
                    <a:lnL>
                      <a:noFill/>
                    </a:lnL>
                    <a:lnR>
                      <a:noFill/>
                    </a:lnR>
                    <a:lnT>
                      <a:noFill/>
                    </a:lnT>
                    <a:lnB>
                      <a:noFill/>
                    </a:lnB>
                  </a:tcPr>
                </a:tc>
                <a:tc>
                  <a:txBody>
                    <a:bodyPr/>
                    <a:lstStyle/>
                    <a:p>
                      <a:pPr algn="ctr">
                        <a:lnSpc>
                          <a:spcPct val="115000"/>
                        </a:lnSpc>
                        <a:spcAft>
                          <a:spcPts val="0"/>
                        </a:spcAft>
                      </a:pPr>
                      <a:r>
                        <a:rPr lang="fr-BE" sz="1200" dirty="0">
                          <a:effectLst/>
                          <a:latin typeface="Calibri"/>
                          <a:ea typeface="Calibri"/>
                          <a:cs typeface="Times New Roman"/>
                        </a:rPr>
                        <a:t>87%</a:t>
                      </a:r>
                    </a:p>
                  </a:txBody>
                  <a:tcPr marL="41253" marR="41253" marT="0" marB="0">
                    <a:lnL>
                      <a:noFill/>
                    </a:lnL>
                    <a:lnR>
                      <a:noFill/>
                    </a:lnR>
                    <a:lnT>
                      <a:noFill/>
                    </a:lnT>
                    <a:lnB>
                      <a:noFill/>
                    </a:lnB>
                    <a:solidFill>
                      <a:srgbClr val="76923C"/>
                    </a:solidFill>
                  </a:tcPr>
                </a:tc>
                <a:tc>
                  <a:txBody>
                    <a:bodyPr/>
                    <a:lstStyle/>
                    <a:p>
                      <a:pPr algn="ctr">
                        <a:lnSpc>
                          <a:spcPct val="115000"/>
                        </a:lnSpc>
                        <a:spcAft>
                          <a:spcPts val="0"/>
                        </a:spcAft>
                      </a:pPr>
                      <a:r>
                        <a:rPr lang="fr-BE" sz="1200" dirty="0" smtClean="0">
                          <a:effectLst/>
                          <a:latin typeface="Calibri"/>
                          <a:ea typeface="Calibri"/>
                          <a:cs typeface="Times New Roman"/>
                        </a:rPr>
                        <a:t>No</a:t>
                      </a:r>
                      <a:endParaRPr lang="fr-BE" sz="1200" dirty="0">
                        <a:effectLst/>
                        <a:latin typeface="Calibri"/>
                        <a:ea typeface="Calibri"/>
                        <a:cs typeface="Times New Roman"/>
                      </a:endParaRPr>
                    </a:p>
                  </a:txBody>
                  <a:tcPr marL="41253" marR="41253" marT="0" marB="0">
                    <a:lnL>
                      <a:noFill/>
                    </a:lnL>
                    <a:lnR>
                      <a:noFill/>
                    </a:lnR>
                    <a:lnT>
                      <a:noFill/>
                    </a:lnT>
                    <a:lnB>
                      <a:noFill/>
                    </a:lnB>
                    <a:solidFill>
                      <a:srgbClr val="76923C"/>
                    </a:solidFill>
                  </a:tcPr>
                </a:tc>
              </a:tr>
              <a:tr h="177718">
                <a:tc>
                  <a:txBody>
                    <a:bodyPr/>
                    <a:lstStyle/>
                    <a:p>
                      <a:pPr algn="ctr">
                        <a:lnSpc>
                          <a:spcPct val="115000"/>
                        </a:lnSpc>
                        <a:spcAft>
                          <a:spcPts val="0"/>
                        </a:spcAft>
                      </a:pPr>
                      <a:r>
                        <a:rPr lang="fr-BE" sz="1100" b="1" i="1" dirty="0">
                          <a:solidFill>
                            <a:srgbClr val="FFFFFF"/>
                          </a:solidFill>
                          <a:effectLst/>
                          <a:latin typeface="Calibri"/>
                          <a:ea typeface="Calibri"/>
                          <a:cs typeface="Times New Roman"/>
                        </a:rPr>
                        <a:t> </a:t>
                      </a:r>
                      <a:endParaRPr lang="fr-BE" sz="1100" dirty="0">
                        <a:effectLst/>
                        <a:latin typeface="Calibri"/>
                        <a:ea typeface="Calibri"/>
                        <a:cs typeface="Times New Roman"/>
                      </a:endParaRPr>
                    </a:p>
                  </a:txBody>
                  <a:tcPr marL="41253" marR="41253" marT="0" marB="0">
                    <a:lnL>
                      <a:noFill/>
                    </a:lnL>
                    <a:lnR>
                      <a:noFill/>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gridSpan="8">
                  <a:txBody>
                    <a:bodyPr/>
                    <a:lstStyle/>
                    <a:p>
                      <a:pPr algn="ctr">
                        <a:lnSpc>
                          <a:spcPct val="115000"/>
                        </a:lnSpc>
                        <a:spcAft>
                          <a:spcPts val="0"/>
                        </a:spcAft>
                      </a:pPr>
                      <a:r>
                        <a:rPr lang="fr-BE" sz="1400" b="1" i="1" dirty="0">
                          <a:solidFill>
                            <a:srgbClr val="FFFFFF"/>
                          </a:solidFill>
                          <a:effectLst/>
                          <a:latin typeface="Calibri"/>
                          <a:ea typeface="Calibri"/>
                          <a:cs typeface="Times New Roman"/>
                        </a:rPr>
                        <a:t>Gabon</a:t>
                      </a:r>
                      <a:endParaRPr lang="fr-BE" sz="1400" dirty="0">
                        <a:effectLst/>
                        <a:latin typeface="Calibri"/>
                        <a:ea typeface="Calibri"/>
                        <a:cs typeface="Times New Roman"/>
                      </a:endParaRPr>
                    </a:p>
                  </a:txBody>
                  <a:tcPr marL="41253" marR="41253" marT="0" marB="0">
                    <a:lnL>
                      <a:noFill/>
                    </a:lnL>
                    <a:lnR>
                      <a:noFill/>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r>
              <a:tr h="159909">
                <a:tc>
                  <a:txBody>
                    <a:bodyPr/>
                    <a:lstStyle/>
                    <a:p>
                      <a:pPr algn="ctr">
                        <a:lnSpc>
                          <a:spcPct val="115000"/>
                        </a:lnSpc>
                        <a:spcAft>
                          <a:spcPts val="0"/>
                        </a:spcAft>
                      </a:pPr>
                      <a:r>
                        <a:rPr lang="fr-BE" sz="1400" b="1" dirty="0">
                          <a:solidFill>
                            <a:srgbClr val="FFFFFF"/>
                          </a:solidFill>
                          <a:effectLst/>
                          <a:latin typeface="Calibri"/>
                          <a:ea typeface="Calibri"/>
                          <a:cs typeface="Times New Roman"/>
                        </a:rPr>
                        <a:t>IRSH</a:t>
                      </a:r>
                      <a:endParaRPr lang="fr-BE" sz="1800" dirty="0">
                        <a:effectLst/>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F79646"/>
                    </a:solidFill>
                  </a:tcPr>
                </a:tc>
                <a:tc gridSpan="2">
                  <a:txBody>
                    <a:bodyPr/>
                    <a:lstStyle/>
                    <a:p>
                      <a:pPr algn="ctr">
                        <a:lnSpc>
                          <a:spcPct val="115000"/>
                        </a:lnSpc>
                        <a:spcAft>
                          <a:spcPts val="0"/>
                        </a:spcAft>
                      </a:pPr>
                      <a:r>
                        <a:rPr lang="fr-BE" sz="1000" dirty="0">
                          <a:effectLst/>
                          <a:latin typeface="Calibri"/>
                          <a:ea typeface="Calibri"/>
                          <a:cs typeface="Times New Roman"/>
                        </a:rPr>
                        <a:t>4</a:t>
                      </a:r>
                      <a:endParaRPr lang="fr-BE" sz="1100" dirty="0">
                        <a:effectLst/>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D8D8D8"/>
                    </a:solidFill>
                  </a:tcPr>
                </a:tc>
                <a:tc hMerge="1">
                  <a:txBody>
                    <a:bodyPr/>
                    <a:lstStyle/>
                    <a:p>
                      <a:endParaRPr lang="fr-BE"/>
                    </a:p>
                  </a:txBody>
                  <a:tcPr/>
                </a:tc>
                <a:tc>
                  <a:txBody>
                    <a:bodyPr/>
                    <a:lstStyle/>
                    <a:p>
                      <a:pPr algn="ctr">
                        <a:lnSpc>
                          <a:spcPct val="115000"/>
                        </a:lnSpc>
                        <a:spcAft>
                          <a:spcPts val="0"/>
                        </a:spcAft>
                      </a:pPr>
                      <a:r>
                        <a:rPr lang="fr-BE" sz="1000" dirty="0" smtClean="0">
                          <a:effectLst/>
                          <a:latin typeface="Calibri"/>
                          <a:ea typeface="Calibri"/>
                          <a:cs typeface="Times New Roman"/>
                        </a:rPr>
                        <a:t>5</a:t>
                      </a:r>
                      <a:endParaRPr lang="fr-BE" sz="1100" dirty="0">
                        <a:effectLst/>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D8D8D8"/>
                    </a:solidFill>
                  </a:tcPr>
                </a:tc>
                <a:tc>
                  <a:txBody>
                    <a:bodyPr/>
                    <a:lstStyle/>
                    <a:p>
                      <a:pPr algn="ctr">
                        <a:lnSpc>
                          <a:spcPct val="115000"/>
                        </a:lnSpc>
                        <a:spcAft>
                          <a:spcPts val="0"/>
                        </a:spcAft>
                      </a:pPr>
                      <a:r>
                        <a:rPr lang="fr-BE" sz="1100" dirty="0" smtClean="0">
                          <a:effectLst/>
                          <a:latin typeface="Calibri"/>
                          <a:ea typeface="Calibri"/>
                          <a:cs typeface="Times New Roman"/>
                        </a:rPr>
                        <a:t>23</a:t>
                      </a:r>
                      <a:endParaRPr lang="fr-BE" sz="1100" dirty="0">
                        <a:effectLst/>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D8D8D8"/>
                    </a:solidFill>
                  </a:tcPr>
                </a:tc>
                <a:tc>
                  <a:txBody>
                    <a:bodyPr/>
                    <a:lstStyle/>
                    <a:p>
                      <a:pPr algn="ctr">
                        <a:lnSpc>
                          <a:spcPct val="115000"/>
                        </a:lnSpc>
                        <a:spcAft>
                          <a:spcPts val="0"/>
                        </a:spcAft>
                      </a:pPr>
                      <a:r>
                        <a:rPr lang="fr-BE" sz="1000" dirty="0" smtClean="0">
                          <a:effectLst/>
                          <a:latin typeface="Calibri"/>
                          <a:ea typeface="Calibri"/>
                          <a:cs typeface="Times New Roman"/>
                        </a:rPr>
                        <a:t>2</a:t>
                      </a:r>
                      <a:endParaRPr lang="fr-BE" sz="1100" dirty="0">
                        <a:effectLst/>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D8D8D8"/>
                    </a:solidFill>
                  </a:tcPr>
                </a:tc>
                <a:tc>
                  <a:txBody>
                    <a:bodyPr/>
                    <a:lstStyle/>
                    <a:p>
                      <a:pPr algn="ctr">
                        <a:lnSpc>
                          <a:spcPct val="115000"/>
                        </a:lnSpc>
                        <a:spcAft>
                          <a:spcPts val="0"/>
                        </a:spcAft>
                      </a:pPr>
                      <a:r>
                        <a:rPr lang="fr-BE" sz="1000" dirty="0" smtClean="0">
                          <a:effectLst/>
                          <a:latin typeface="Calibri"/>
                          <a:ea typeface="Calibri"/>
                          <a:cs typeface="Times New Roman"/>
                        </a:rPr>
                        <a:t>0.5</a:t>
                      </a:r>
                      <a:endParaRPr lang="fr-BE" sz="1100" dirty="0">
                        <a:effectLst/>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D8D8D8"/>
                    </a:solidFill>
                  </a:tcPr>
                </a:tc>
                <a:tc>
                  <a:txBody>
                    <a:bodyPr/>
                    <a:lstStyle/>
                    <a:p>
                      <a:pPr algn="ctr">
                        <a:lnSpc>
                          <a:spcPct val="115000"/>
                        </a:lnSpc>
                        <a:spcAft>
                          <a:spcPts val="0"/>
                        </a:spcAft>
                      </a:pPr>
                      <a:r>
                        <a:rPr lang="fr-BE" sz="1000" b="1" dirty="0" smtClean="0">
                          <a:solidFill>
                            <a:schemeClr val="tx1"/>
                          </a:solidFill>
                          <a:effectLst/>
                          <a:latin typeface="Calibri"/>
                          <a:ea typeface="Calibri"/>
                          <a:cs typeface="Times New Roman"/>
                        </a:rPr>
                        <a:t>92%</a:t>
                      </a:r>
                      <a:endParaRPr lang="fr-BE" sz="1100" dirty="0">
                        <a:solidFill>
                          <a:schemeClr val="tx1"/>
                        </a:solidFill>
                        <a:effectLst/>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76923C"/>
                    </a:solidFill>
                  </a:tcPr>
                </a:tc>
                <a:tc>
                  <a:txBody>
                    <a:bodyPr/>
                    <a:lstStyle/>
                    <a:p>
                      <a:pPr algn="ctr">
                        <a:lnSpc>
                          <a:spcPct val="115000"/>
                        </a:lnSpc>
                        <a:spcAft>
                          <a:spcPts val="0"/>
                        </a:spcAft>
                      </a:pPr>
                      <a:r>
                        <a:rPr lang="fr-BE" sz="1000" dirty="0" smtClean="0">
                          <a:effectLst/>
                          <a:latin typeface="Calibri"/>
                          <a:ea typeface="Calibri"/>
                          <a:cs typeface="Times New Roman"/>
                        </a:rPr>
                        <a:t>No</a:t>
                      </a:r>
                      <a:endParaRPr lang="fr-BE" sz="1100" dirty="0">
                        <a:effectLst/>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76923C"/>
                    </a:solidFill>
                  </a:tcPr>
                </a:tc>
              </a:tr>
              <a:tr h="259147">
                <a:tc>
                  <a:txBody>
                    <a:bodyPr/>
                    <a:lstStyle/>
                    <a:p>
                      <a:pPr algn="ctr">
                        <a:lnSpc>
                          <a:spcPct val="115000"/>
                        </a:lnSpc>
                        <a:spcAft>
                          <a:spcPts val="0"/>
                        </a:spcAft>
                      </a:pPr>
                      <a:r>
                        <a:rPr lang="fr-BE" sz="1400" b="1" dirty="0">
                          <a:solidFill>
                            <a:srgbClr val="FFFFFF"/>
                          </a:solidFill>
                          <a:effectLst/>
                          <a:latin typeface="Calibri"/>
                          <a:ea typeface="Calibri"/>
                          <a:cs typeface="Times New Roman"/>
                        </a:rPr>
                        <a:t>MEF-Bois</a:t>
                      </a:r>
                      <a:endParaRPr lang="fr-BE" sz="1400" dirty="0">
                        <a:effectLst/>
                        <a:latin typeface="Calibri"/>
                        <a:ea typeface="Calibri"/>
                        <a:cs typeface="Times New Roman"/>
                      </a:endParaRPr>
                    </a:p>
                  </a:txBody>
                  <a:tcPr marL="41253" marR="41253" marT="0" marB="0">
                    <a:lnL>
                      <a:noFill/>
                    </a:lnL>
                    <a:lnR>
                      <a:noFill/>
                    </a:lnR>
                    <a:lnT>
                      <a:noFill/>
                    </a:lnT>
                    <a:lnB>
                      <a:noFill/>
                    </a:lnB>
                    <a:solidFill>
                      <a:srgbClr val="F79646"/>
                    </a:solidFill>
                  </a:tcPr>
                </a:tc>
                <a:tc gridSpan="2">
                  <a:txBody>
                    <a:bodyPr/>
                    <a:lstStyle/>
                    <a:p>
                      <a:pPr algn="ctr">
                        <a:lnSpc>
                          <a:spcPct val="115000"/>
                        </a:lnSpc>
                        <a:spcAft>
                          <a:spcPts val="0"/>
                        </a:spcAft>
                      </a:pPr>
                      <a:r>
                        <a:rPr lang="fr-BE" sz="1100" dirty="0">
                          <a:effectLst/>
                          <a:latin typeface="Calibri"/>
                          <a:ea typeface="Calibri"/>
                          <a:cs typeface="Times New Roman"/>
                        </a:rPr>
                        <a:t>2</a:t>
                      </a:r>
                    </a:p>
                  </a:txBody>
                  <a:tcPr marL="41253" marR="41253" marT="0" marB="0">
                    <a:lnL>
                      <a:noFill/>
                    </a:lnL>
                    <a:lnR>
                      <a:noFill/>
                    </a:lnR>
                    <a:lnT>
                      <a:noFill/>
                    </a:lnT>
                    <a:lnB>
                      <a:noFill/>
                    </a:lnB>
                  </a:tcPr>
                </a:tc>
                <a:tc hMerge="1">
                  <a:txBody>
                    <a:bodyPr/>
                    <a:lstStyle/>
                    <a:p>
                      <a:endParaRPr lang="fr-BE"/>
                    </a:p>
                  </a:txBody>
                  <a:tcPr/>
                </a:tc>
                <a:tc>
                  <a:txBody>
                    <a:bodyPr/>
                    <a:lstStyle/>
                    <a:p>
                      <a:pPr algn="ctr">
                        <a:lnSpc>
                          <a:spcPct val="115000"/>
                        </a:lnSpc>
                        <a:spcAft>
                          <a:spcPts val="0"/>
                        </a:spcAft>
                      </a:pPr>
                      <a:r>
                        <a:rPr lang="fr-BE" sz="1100" dirty="0">
                          <a:effectLst/>
                          <a:latin typeface="Calibri"/>
                          <a:ea typeface="Calibri"/>
                          <a:cs typeface="Times New Roman"/>
                        </a:rPr>
                        <a:t>3</a:t>
                      </a:r>
                    </a:p>
                  </a:txBody>
                  <a:tcPr marL="41253" marR="41253" marT="0" marB="0">
                    <a:lnL>
                      <a:noFill/>
                    </a:lnL>
                    <a:lnR>
                      <a:noFill/>
                    </a:lnR>
                    <a:lnT>
                      <a:noFill/>
                    </a:lnT>
                    <a:lnB>
                      <a:noFill/>
                    </a:lnB>
                  </a:tcPr>
                </a:tc>
                <a:tc>
                  <a:txBody>
                    <a:bodyPr/>
                    <a:lstStyle/>
                    <a:p>
                      <a:pPr algn="ctr">
                        <a:lnSpc>
                          <a:spcPct val="115000"/>
                        </a:lnSpc>
                        <a:spcAft>
                          <a:spcPts val="0"/>
                        </a:spcAft>
                      </a:pPr>
                      <a:r>
                        <a:rPr lang="fr-BE" sz="1100" dirty="0">
                          <a:effectLst/>
                          <a:latin typeface="Calibri"/>
                          <a:ea typeface="Calibri"/>
                          <a:cs typeface="Times New Roman"/>
                        </a:rPr>
                        <a:t>22</a:t>
                      </a:r>
                    </a:p>
                  </a:txBody>
                  <a:tcPr marL="41253" marR="41253" marT="0" marB="0">
                    <a:lnL>
                      <a:noFill/>
                    </a:lnL>
                    <a:lnR>
                      <a:noFill/>
                    </a:lnR>
                    <a:lnT>
                      <a:noFill/>
                    </a:lnT>
                    <a:lnB>
                      <a:noFill/>
                    </a:lnB>
                  </a:tcPr>
                </a:tc>
                <a:tc>
                  <a:txBody>
                    <a:bodyPr/>
                    <a:lstStyle/>
                    <a:p>
                      <a:pPr algn="ctr">
                        <a:lnSpc>
                          <a:spcPct val="115000"/>
                        </a:lnSpc>
                        <a:spcAft>
                          <a:spcPts val="0"/>
                        </a:spcAft>
                      </a:pPr>
                      <a:r>
                        <a:rPr lang="fr-BE" sz="1100" dirty="0">
                          <a:effectLst/>
                          <a:latin typeface="Calibri"/>
                          <a:ea typeface="Calibri"/>
                          <a:cs typeface="Times New Roman"/>
                        </a:rPr>
                        <a:t>2</a:t>
                      </a:r>
                    </a:p>
                  </a:txBody>
                  <a:tcPr marL="41253" marR="41253" marT="0" marB="0">
                    <a:lnL>
                      <a:noFill/>
                    </a:lnL>
                    <a:lnR>
                      <a:noFill/>
                    </a:lnR>
                    <a:lnT>
                      <a:noFill/>
                    </a:lnT>
                    <a:lnB>
                      <a:noFill/>
                    </a:lnB>
                  </a:tcPr>
                </a:tc>
                <a:tc>
                  <a:txBody>
                    <a:bodyPr/>
                    <a:lstStyle/>
                    <a:p>
                      <a:pPr algn="ctr">
                        <a:lnSpc>
                          <a:spcPct val="115000"/>
                        </a:lnSpc>
                        <a:spcAft>
                          <a:spcPts val="0"/>
                        </a:spcAft>
                      </a:pPr>
                      <a:r>
                        <a:rPr lang="fr-BE" sz="1100" dirty="0">
                          <a:effectLst/>
                          <a:latin typeface="Calibri"/>
                          <a:ea typeface="Calibri"/>
                          <a:cs typeface="Times New Roman"/>
                        </a:rPr>
                        <a:t>1</a:t>
                      </a:r>
                    </a:p>
                  </a:txBody>
                  <a:tcPr marL="41253" marR="41253" marT="0" marB="0">
                    <a:lnL>
                      <a:noFill/>
                    </a:lnL>
                    <a:lnR>
                      <a:noFill/>
                    </a:lnR>
                    <a:lnT>
                      <a:noFill/>
                    </a:lnT>
                    <a:lnB>
                      <a:noFill/>
                    </a:lnB>
                  </a:tcPr>
                </a:tc>
                <a:tc>
                  <a:txBody>
                    <a:bodyPr/>
                    <a:lstStyle/>
                    <a:p>
                      <a:pPr algn="ctr">
                        <a:lnSpc>
                          <a:spcPct val="115000"/>
                        </a:lnSpc>
                        <a:spcAft>
                          <a:spcPts val="0"/>
                        </a:spcAft>
                      </a:pPr>
                      <a:r>
                        <a:rPr lang="fr-BE" sz="1200" dirty="0">
                          <a:effectLst/>
                          <a:latin typeface="Calibri"/>
                          <a:ea typeface="Calibri"/>
                          <a:cs typeface="Times New Roman"/>
                        </a:rPr>
                        <a:t>85%</a:t>
                      </a:r>
                    </a:p>
                  </a:txBody>
                  <a:tcPr marL="41253" marR="41253" marT="0" marB="0">
                    <a:lnL>
                      <a:noFill/>
                    </a:lnL>
                    <a:lnR>
                      <a:noFill/>
                    </a:lnR>
                    <a:lnT>
                      <a:noFill/>
                    </a:lnT>
                    <a:lnB>
                      <a:noFill/>
                    </a:lnB>
                    <a:solidFill>
                      <a:srgbClr val="76923C"/>
                    </a:solidFill>
                  </a:tcPr>
                </a:tc>
                <a:tc>
                  <a:txBody>
                    <a:bodyPr/>
                    <a:lstStyle/>
                    <a:p>
                      <a:pPr algn="ctr">
                        <a:lnSpc>
                          <a:spcPct val="115000"/>
                        </a:lnSpc>
                        <a:spcAft>
                          <a:spcPts val="0"/>
                        </a:spcAft>
                      </a:pPr>
                      <a:r>
                        <a:rPr lang="fr-BE" sz="1200" dirty="0" smtClean="0">
                          <a:effectLst/>
                          <a:latin typeface="Calibri"/>
                          <a:ea typeface="Calibri"/>
                          <a:cs typeface="Times New Roman"/>
                        </a:rPr>
                        <a:t>Yes</a:t>
                      </a:r>
                      <a:endParaRPr lang="fr-BE" sz="1200" dirty="0">
                        <a:effectLst/>
                        <a:latin typeface="Calibri"/>
                        <a:ea typeface="Calibri"/>
                        <a:cs typeface="Times New Roman"/>
                      </a:endParaRPr>
                    </a:p>
                  </a:txBody>
                  <a:tcPr marL="41253" marR="41253" marT="0" marB="0">
                    <a:lnL>
                      <a:noFill/>
                    </a:lnL>
                    <a:lnR>
                      <a:noFill/>
                    </a:lnR>
                    <a:lnT>
                      <a:noFill/>
                    </a:lnT>
                    <a:lnB>
                      <a:noFill/>
                    </a:lnB>
                    <a:solidFill>
                      <a:srgbClr val="76923C"/>
                    </a:solidFill>
                  </a:tcPr>
                </a:tc>
              </a:tr>
              <a:tr h="147787">
                <a:tc>
                  <a:txBody>
                    <a:bodyPr/>
                    <a:lstStyle/>
                    <a:p>
                      <a:pPr algn="ctr">
                        <a:lnSpc>
                          <a:spcPct val="115000"/>
                        </a:lnSpc>
                        <a:spcAft>
                          <a:spcPts val="0"/>
                        </a:spcAft>
                      </a:pPr>
                      <a:r>
                        <a:rPr lang="fr-BE" sz="1400" b="1" dirty="0">
                          <a:solidFill>
                            <a:srgbClr val="FFFFFF"/>
                          </a:solidFill>
                          <a:effectLst/>
                          <a:latin typeface="Calibri"/>
                          <a:ea typeface="Calibri"/>
                          <a:cs typeface="Times New Roman"/>
                        </a:rPr>
                        <a:t>MEF-Aqua</a:t>
                      </a:r>
                      <a:endParaRPr lang="fr-BE" sz="1400" dirty="0">
                        <a:effectLst/>
                        <a:latin typeface="Calibri"/>
                        <a:ea typeface="Calibri"/>
                        <a:cs typeface="Times New Roman"/>
                      </a:endParaRPr>
                    </a:p>
                  </a:txBody>
                  <a:tcPr marL="41253" marR="41253" marT="0" marB="0">
                    <a:lnL>
                      <a:noFill/>
                    </a:lnL>
                    <a:lnR>
                      <a:noFill/>
                    </a:lnR>
                    <a:lnT>
                      <a:noFill/>
                    </a:lnT>
                    <a:lnB>
                      <a:noFill/>
                    </a:lnB>
                    <a:solidFill>
                      <a:srgbClr val="F79646"/>
                    </a:solidFill>
                  </a:tcPr>
                </a:tc>
                <a:tc gridSpan="2">
                  <a:txBody>
                    <a:bodyPr/>
                    <a:lstStyle/>
                    <a:p>
                      <a:pPr algn="ctr">
                        <a:lnSpc>
                          <a:spcPct val="115000"/>
                        </a:lnSpc>
                        <a:spcAft>
                          <a:spcPts val="0"/>
                        </a:spcAft>
                      </a:pPr>
                      <a:r>
                        <a:rPr lang="fr-BE" sz="1100" dirty="0">
                          <a:effectLst/>
                          <a:latin typeface="Calibri"/>
                          <a:ea typeface="Calibri"/>
                          <a:cs typeface="Times New Roman"/>
                        </a:rPr>
                        <a:t>3</a:t>
                      </a:r>
                    </a:p>
                  </a:txBody>
                  <a:tcPr marL="41253" marR="41253" marT="0" marB="0">
                    <a:lnL>
                      <a:noFill/>
                    </a:lnL>
                    <a:lnR>
                      <a:noFill/>
                    </a:lnR>
                    <a:lnT>
                      <a:noFill/>
                    </a:lnT>
                    <a:lnB>
                      <a:noFill/>
                    </a:lnB>
                    <a:solidFill>
                      <a:srgbClr val="D8D8D8"/>
                    </a:solidFill>
                  </a:tcPr>
                </a:tc>
                <a:tc hMerge="1">
                  <a:txBody>
                    <a:bodyPr/>
                    <a:lstStyle/>
                    <a:p>
                      <a:endParaRPr lang="fr-BE"/>
                    </a:p>
                  </a:txBody>
                  <a:tcPr/>
                </a:tc>
                <a:tc>
                  <a:txBody>
                    <a:bodyPr/>
                    <a:lstStyle/>
                    <a:p>
                      <a:pPr algn="ctr">
                        <a:lnSpc>
                          <a:spcPct val="115000"/>
                        </a:lnSpc>
                        <a:spcAft>
                          <a:spcPts val="0"/>
                        </a:spcAft>
                      </a:pPr>
                      <a:r>
                        <a:rPr lang="fr-BE" sz="1100" dirty="0">
                          <a:effectLst/>
                          <a:latin typeface="Calibri"/>
                          <a:ea typeface="Calibri"/>
                          <a:cs typeface="Times New Roman"/>
                        </a:rPr>
                        <a:t>3</a:t>
                      </a:r>
                    </a:p>
                  </a:txBody>
                  <a:tcPr marL="41253" marR="41253" marT="0" marB="0">
                    <a:lnL>
                      <a:noFill/>
                    </a:lnL>
                    <a:lnR>
                      <a:noFill/>
                    </a:lnR>
                    <a:lnT>
                      <a:noFill/>
                    </a:lnT>
                    <a:lnB>
                      <a:noFill/>
                    </a:lnB>
                    <a:solidFill>
                      <a:srgbClr val="D8D8D8"/>
                    </a:solidFill>
                  </a:tcPr>
                </a:tc>
                <a:tc>
                  <a:txBody>
                    <a:bodyPr/>
                    <a:lstStyle/>
                    <a:p>
                      <a:pPr algn="ctr">
                        <a:lnSpc>
                          <a:spcPct val="115000"/>
                        </a:lnSpc>
                        <a:spcAft>
                          <a:spcPts val="0"/>
                        </a:spcAft>
                      </a:pPr>
                      <a:r>
                        <a:rPr lang="fr-BE" sz="1100" dirty="0">
                          <a:effectLst/>
                          <a:latin typeface="Calibri"/>
                          <a:ea typeface="Calibri"/>
                          <a:cs typeface="Times New Roman"/>
                        </a:rPr>
                        <a:t>23</a:t>
                      </a:r>
                    </a:p>
                  </a:txBody>
                  <a:tcPr marL="41253" marR="41253" marT="0" marB="0">
                    <a:lnL>
                      <a:noFill/>
                    </a:lnL>
                    <a:lnR>
                      <a:noFill/>
                    </a:lnR>
                    <a:lnT>
                      <a:noFill/>
                    </a:lnT>
                    <a:lnB>
                      <a:noFill/>
                    </a:lnB>
                    <a:solidFill>
                      <a:srgbClr val="D8D8D8"/>
                    </a:solidFill>
                  </a:tcPr>
                </a:tc>
                <a:tc>
                  <a:txBody>
                    <a:bodyPr/>
                    <a:lstStyle/>
                    <a:p>
                      <a:pPr algn="ctr">
                        <a:lnSpc>
                          <a:spcPct val="115000"/>
                        </a:lnSpc>
                        <a:spcAft>
                          <a:spcPts val="0"/>
                        </a:spcAft>
                      </a:pPr>
                      <a:r>
                        <a:rPr lang="fr-BE" sz="1100" dirty="0">
                          <a:effectLst/>
                          <a:latin typeface="Calibri"/>
                          <a:ea typeface="Calibri"/>
                          <a:cs typeface="Times New Roman"/>
                        </a:rPr>
                        <a:t>2</a:t>
                      </a:r>
                    </a:p>
                  </a:txBody>
                  <a:tcPr marL="41253" marR="41253" marT="0" marB="0">
                    <a:lnL>
                      <a:noFill/>
                    </a:lnL>
                    <a:lnR>
                      <a:noFill/>
                    </a:lnR>
                    <a:lnT>
                      <a:noFill/>
                    </a:lnT>
                    <a:lnB>
                      <a:noFill/>
                    </a:lnB>
                    <a:solidFill>
                      <a:srgbClr val="D8D8D8"/>
                    </a:solidFill>
                  </a:tcPr>
                </a:tc>
                <a:tc>
                  <a:txBody>
                    <a:bodyPr/>
                    <a:lstStyle/>
                    <a:p>
                      <a:pPr algn="ctr">
                        <a:lnSpc>
                          <a:spcPct val="115000"/>
                        </a:lnSpc>
                        <a:spcAft>
                          <a:spcPts val="0"/>
                        </a:spcAft>
                      </a:pPr>
                      <a:r>
                        <a:rPr lang="fr-BE" sz="1100" dirty="0">
                          <a:effectLst/>
                          <a:latin typeface="Calibri"/>
                          <a:ea typeface="Calibri"/>
                          <a:cs typeface="Times New Roman"/>
                        </a:rPr>
                        <a:t>1</a:t>
                      </a:r>
                    </a:p>
                  </a:txBody>
                  <a:tcPr marL="41253" marR="41253" marT="0" marB="0">
                    <a:lnL>
                      <a:noFill/>
                    </a:lnL>
                    <a:lnR>
                      <a:noFill/>
                    </a:lnR>
                    <a:lnT>
                      <a:noFill/>
                    </a:lnT>
                    <a:lnB>
                      <a:noFill/>
                    </a:lnB>
                    <a:solidFill>
                      <a:srgbClr val="D8D8D8"/>
                    </a:solidFill>
                  </a:tcPr>
                </a:tc>
                <a:tc>
                  <a:txBody>
                    <a:bodyPr/>
                    <a:lstStyle/>
                    <a:p>
                      <a:pPr algn="ctr">
                        <a:lnSpc>
                          <a:spcPct val="115000"/>
                        </a:lnSpc>
                        <a:spcAft>
                          <a:spcPts val="0"/>
                        </a:spcAft>
                      </a:pPr>
                      <a:r>
                        <a:rPr lang="fr-BE" sz="1200" dirty="0">
                          <a:effectLst/>
                          <a:latin typeface="Calibri"/>
                          <a:ea typeface="Calibri"/>
                          <a:cs typeface="Times New Roman"/>
                        </a:rPr>
                        <a:t>87%</a:t>
                      </a:r>
                    </a:p>
                  </a:txBody>
                  <a:tcPr marL="41253" marR="41253" marT="0" marB="0">
                    <a:lnL>
                      <a:noFill/>
                    </a:lnL>
                    <a:lnR>
                      <a:noFill/>
                    </a:lnR>
                    <a:lnT>
                      <a:noFill/>
                    </a:lnT>
                    <a:lnB>
                      <a:noFill/>
                    </a:lnB>
                    <a:solidFill>
                      <a:srgbClr val="76923C"/>
                    </a:solidFill>
                  </a:tcPr>
                </a:tc>
                <a:tc>
                  <a:txBody>
                    <a:bodyPr/>
                    <a:lstStyle/>
                    <a:p>
                      <a:pPr algn="ctr">
                        <a:lnSpc>
                          <a:spcPct val="115000"/>
                        </a:lnSpc>
                        <a:spcAft>
                          <a:spcPts val="0"/>
                        </a:spcAft>
                      </a:pPr>
                      <a:r>
                        <a:rPr lang="fr-BE" sz="1200" dirty="0" smtClean="0">
                          <a:effectLst/>
                          <a:latin typeface="Calibri"/>
                          <a:ea typeface="Calibri"/>
                          <a:cs typeface="Times New Roman"/>
                        </a:rPr>
                        <a:t>No</a:t>
                      </a:r>
                      <a:endParaRPr lang="fr-BE" sz="1200" dirty="0">
                        <a:effectLst/>
                        <a:latin typeface="Calibri"/>
                        <a:ea typeface="Calibri"/>
                        <a:cs typeface="Times New Roman"/>
                      </a:endParaRPr>
                    </a:p>
                  </a:txBody>
                  <a:tcPr marL="41253" marR="41253" marT="0" marB="0">
                    <a:lnL>
                      <a:noFill/>
                    </a:lnL>
                    <a:lnR>
                      <a:noFill/>
                    </a:lnR>
                    <a:lnT>
                      <a:noFill/>
                    </a:lnT>
                    <a:lnB>
                      <a:noFill/>
                    </a:lnB>
                    <a:solidFill>
                      <a:srgbClr val="76923C"/>
                    </a:solidFill>
                  </a:tcPr>
                </a:tc>
              </a:tr>
              <a:tr h="204869">
                <a:tc>
                  <a:txBody>
                    <a:bodyPr/>
                    <a:lstStyle/>
                    <a:p>
                      <a:pPr algn="ctr">
                        <a:lnSpc>
                          <a:spcPct val="115000"/>
                        </a:lnSpc>
                        <a:spcAft>
                          <a:spcPts val="0"/>
                        </a:spcAft>
                      </a:pPr>
                      <a:r>
                        <a:rPr lang="fr-BE" sz="1400" b="1" dirty="0">
                          <a:solidFill>
                            <a:srgbClr val="FFFFFF"/>
                          </a:solidFill>
                          <a:effectLst/>
                          <a:latin typeface="Calibri"/>
                          <a:ea typeface="Calibri"/>
                          <a:cs typeface="Times New Roman"/>
                        </a:rPr>
                        <a:t>IRET</a:t>
                      </a:r>
                      <a:endParaRPr lang="fr-BE" sz="1400" dirty="0">
                        <a:effectLst/>
                        <a:latin typeface="Calibri"/>
                        <a:ea typeface="Calibri"/>
                        <a:cs typeface="Times New Roman"/>
                      </a:endParaRPr>
                    </a:p>
                  </a:txBody>
                  <a:tcPr marL="41253" marR="41253" marT="0" marB="0">
                    <a:lnL>
                      <a:noFill/>
                    </a:lnL>
                    <a:lnR>
                      <a:noFill/>
                    </a:lnR>
                    <a:lnT>
                      <a:noFill/>
                    </a:lnT>
                    <a:lnB>
                      <a:noFill/>
                    </a:lnB>
                    <a:solidFill>
                      <a:srgbClr val="F79646"/>
                    </a:solidFill>
                  </a:tcPr>
                </a:tc>
                <a:tc gridSpan="2">
                  <a:txBody>
                    <a:bodyPr/>
                    <a:lstStyle/>
                    <a:p>
                      <a:pPr algn="ctr">
                        <a:lnSpc>
                          <a:spcPct val="115000"/>
                        </a:lnSpc>
                        <a:spcAft>
                          <a:spcPts val="0"/>
                        </a:spcAft>
                      </a:pPr>
                      <a:r>
                        <a:rPr lang="fr-BE" sz="1100" dirty="0">
                          <a:effectLst/>
                          <a:latin typeface="Calibri"/>
                          <a:ea typeface="Calibri"/>
                          <a:cs typeface="Times New Roman"/>
                        </a:rPr>
                        <a:t>3</a:t>
                      </a:r>
                    </a:p>
                  </a:txBody>
                  <a:tcPr marL="41253" marR="41253" marT="0" marB="0">
                    <a:lnL>
                      <a:noFill/>
                    </a:lnL>
                    <a:lnR>
                      <a:noFill/>
                    </a:lnR>
                    <a:lnT>
                      <a:noFill/>
                    </a:lnT>
                    <a:lnB>
                      <a:noFill/>
                    </a:lnB>
                    <a:solidFill>
                      <a:schemeClr val="bg1"/>
                    </a:solidFill>
                  </a:tcPr>
                </a:tc>
                <a:tc hMerge="1">
                  <a:txBody>
                    <a:bodyPr/>
                    <a:lstStyle/>
                    <a:p>
                      <a:endParaRPr lang="fr-BE"/>
                    </a:p>
                  </a:txBody>
                  <a:tcPr/>
                </a:tc>
                <a:tc>
                  <a:txBody>
                    <a:bodyPr/>
                    <a:lstStyle/>
                    <a:p>
                      <a:pPr algn="ctr">
                        <a:lnSpc>
                          <a:spcPct val="115000"/>
                        </a:lnSpc>
                        <a:spcAft>
                          <a:spcPts val="0"/>
                        </a:spcAft>
                      </a:pPr>
                      <a:r>
                        <a:rPr lang="fr-BE" sz="1100" dirty="0">
                          <a:effectLst/>
                          <a:latin typeface="Calibri"/>
                          <a:ea typeface="Calibri"/>
                          <a:cs typeface="Times New Roman"/>
                        </a:rPr>
                        <a:t>3</a:t>
                      </a:r>
                    </a:p>
                  </a:txBody>
                  <a:tcPr marL="41253" marR="41253" marT="0" marB="0">
                    <a:lnL>
                      <a:noFill/>
                    </a:lnL>
                    <a:lnR>
                      <a:noFill/>
                    </a:lnR>
                    <a:lnT>
                      <a:noFill/>
                    </a:lnT>
                    <a:lnB>
                      <a:noFill/>
                    </a:lnB>
                    <a:solidFill>
                      <a:schemeClr val="bg1"/>
                    </a:solidFill>
                  </a:tcPr>
                </a:tc>
                <a:tc>
                  <a:txBody>
                    <a:bodyPr/>
                    <a:lstStyle/>
                    <a:p>
                      <a:pPr algn="ctr">
                        <a:lnSpc>
                          <a:spcPct val="115000"/>
                        </a:lnSpc>
                        <a:spcAft>
                          <a:spcPts val="0"/>
                        </a:spcAft>
                      </a:pPr>
                      <a:r>
                        <a:rPr lang="fr-BE" sz="1100" dirty="0">
                          <a:effectLst/>
                          <a:latin typeface="Calibri"/>
                          <a:ea typeface="Calibri"/>
                          <a:cs typeface="Times New Roman"/>
                        </a:rPr>
                        <a:t>23</a:t>
                      </a:r>
                    </a:p>
                  </a:txBody>
                  <a:tcPr marL="41253" marR="41253" marT="0" marB="0">
                    <a:lnL>
                      <a:noFill/>
                    </a:lnL>
                    <a:lnR>
                      <a:noFill/>
                    </a:lnR>
                    <a:lnT>
                      <a:noFill/>
                    </a:lnT>
                    <a:lnB>
                      <a:noFill/>
                    </a:lnB>
                    <a:solidFill>
                      <a:schemeClr val="bg1"/>
                    </a:solidFill>
                  </a:tcPr>
                </a:tc>
                <a:tc>
                  <a:txBody>
                    <a:bodyPr/>
                    <a:lstStyle/>
                    <a:p>
                      <a:pPr algn="ctr">
                        <a:lnSpc>
                          <a:spcPct val="115000"/>
                        </a:lnSpc>
                        <a:spcAft>
                          <a:spcPts val="0"/>
                        </a:spcAft>
                      </a:pPr>
                      <a:r>
                        <a:rPr lang="fr-BE" sz="1100" dirty="0">
                          <a:effectLst/>
                          <a:latin typeface="Calibri"/>
                          <a:ea typeface="Calibri"/>
                          <a:cs typeface="Times New Roman"/>
                        </a:rPr>
                        <a:t>2</a:t>
                      </a:r>
                    </a:p>
                  </a:txBody>
                  <a:tcPr marL="41253" marR="41253" marT="0" marB="0">
                    <a:lnL>
                      <a:noFill/>
                    </a:lnL>
                    <a:lnR>
                      <a:noFill/>
                    </a:lnR>
                    <a:lnT>
                      <a:noFill/>
                    </a:lnT>
                    <a:lnB>
                      <a:noFill/>
                    </a:lnB>
                    <a:solidFill>
                      <a:schemeClr val="bg1"/>
                    </a:solidFill>
                  </a:tcPr>
                </a:tc>
                <a:tc>
                  <a:txBody>
                    <a:bodyPr/>
                    <a:lstStyle/>
                    <a:p>
                      <a:pPr algn="ctr">
                        <a:lnSpc>
                          <a:spcPct val="115000"/>
                        </a:lnSpc>
                        <a:spcAft>
                          <a:spcPts val="0"/>
                        </a:spcAft>
                      </a:pPr>
                      <a:r>
                        <a:rPr lang="fr-BE" sz="1100" dirty="0">
                          <a:effectLst/>
                          <a:latin typeface="Calibri"/>
                          <a:ea typeface="Calibri"/>
                          <a:cs typeface="Times New Roman"/>
                        </a:rPr>
                        <a:t>1</a:t>
                      </a:r>
                    </a:p>
                  </a:txBody>
                  <a:tcPr marL="41253" marR="41253" marT="0" marB="0">
                    <a:lnL>
                      <a:noFill/>
                    </a:lnL>
                    <a:lnR>
                      <a:noFill/>
                    </a:lnR>
                    <a:lnT>
                      <a:noFill/>
                    </a:lnT>
                    <a:lnB>
                      <a:noFill/>
                    </a:lnB>
                    <a:solidFill>
                      <a:schemeClr val="bg1"/>
                    </a:solidFill>
                  </a:tcPr>
                </a:tc>
                <a:tc>
                  <a:txBody>
                    <a:bodyPr/>
                    <a:lstStyle/>
                    <a:p>
                      <a:pPr algn="ctr">
                        <a:lnSpc>
                          <a:spcPct val="115000"/>
                        </a:lnSpc>
                        <a:spcAft>
                          <a:spcPts val="0"/>
                        </a:spcAft>
                      </a:pPr>
                      <a:r>
                        <a:rPr lang="fr-BE" sz="1200" dirty="0">
                          <a:effectLst/>
                          <a:latin typeface="Calibri"/>
                          <a:ea typeface="Calibri"/>
                          <a:cs typeface="Times New Roman"/>
                        </a:rPr>
                        <a:t>87%</a:t>
                      </a:r>
                    </a:p>
                  </a:txBody>
                  <a:tcPr marL="41253" marR="41253" marT="0" marB="0">
                    <a:lnL>
                      <a:noFill/>
                    </a:lnL>
                    <a:lnR>
                      <a:noFill/>
                    </a:lnR>
                    <a:lnT>
                      <a:noFill/>
                    </a:lnT>
                    <a:lnB>
                      <a:noFill/>
                    </a:lnB>
                    <a:solidFill>
                      <a:srgbClr val="76923C"/>
                    </a:solidFill>
                  </a:tcPr>
                </a:tc>
                <a:tc>
                  <a:txBody>
                    <a:bodyPr/>
                    <a:lstStyle/>
                    <a:p>
                      <a:pPr algn="ctr">
                        <a:lnSpc>
                          <a:spcPct val="115000"/>
                        </a:lnSpc>
                        <a:spcAft>
                          <a:spcPts val="0"/>
                        </a:spcAft>
                      </a:pPr>
                      <a:r>
                        <a:rPr lang="fr-BE" sz="1200" dirty="0" smtClean="0">
                          <a:effectLst/>
                          <a:latin typeface="Calibri"/>
                          <a:ea typeface="Calibri"/>
                          <a:cs typeface="Times New Roman"/>
                        </a:rPr>
                        <a:t>No</a:t>
                      </a:r>
                      <a:endParaRPr lang="fr-BE" sz="1200" dirty="0">
                        <a:effectLst/>
                        <a:latin typeface="Calibri"/>
                        <a:ea typeface="Calibri"/>
                        <a:cs typeface="Times New Roman"/>
                      </a:endParaRPr>
                    </a:p>
                  </a:txBody>
                  <a:tcPr marL="41253" marR="41253" marT="0" marB="0">
                    <a:lnL>
                      <a:noFill/>
                    </a:lnL>
                    <a:lnR>
                      <a:noFill/>
                    </a:lnR>
                    <a:lnT>
                      <a:noFill/>
                    </a:lnT>
                    <a:lnB>
                      <a:noFill/>
                    </a:lnB>
                    <a:solidFill>
                      <a:srgbClr val="76923C"/>
                    </a:solidFill>
                  </a:tcPr>
                </a:tc>
              </a:tr>
            </a:tbl>
          </a:graphicData>
        </a:graphic>
      </p:graphicFrame>
      <p:pic>
        <p:nvPicPr>
          <p:cNvPr id="96" name="Picture 2"/>
          <p:cNvPicPr>
            <a:picLocks noChangeAspect="1" noChangeArrowheads="1"/>
          </p:cNvPicPr>
          <p:nvPr/>
        </p:nvPicPr>
        <p:blipFill>
          <a:blip r:embed="rId10" cstate="print"/>
          <a:srcRect/>
          <a:stretch>
            <a:fillRect/>
          </a:stretch>
        </p:blipFill>
        <p:spPr bwMode="auto">
          <a:xfrm>
            <a:off x="1129680" y="34531204"/>
            <a:ext cx="8321675" cy="4860925"/>
          </a:xfrm>
          <a:prstGeom prst="rect">
            <a:avLst/>
          </a:prstGeom>
          <a:noFill/>
          <a:ln w="9525">
            <a:noFill/>
            <a:miter lim="800000"/>
            <a:headEnd/>
            <a:tailEnd/>
          </a:ln>
          <a:effectLst/>
        </p:spPr>
      </p:pic>
      <p:pic>
        <p:nvPicPr>
          <p:cNvPr id="101" name="Picture 7" descr="Workflow2"/>
          <p:cNvPicPr>
            <a:picLocks noChangeAspect="1" noChangeArrowheads="1"/>
          </p:cNvPicPr>
          <p:nvPr/>
        </p:nvPicPr>
        <p:blipFill>
          <a:blip r:embed="rId11" cstate="print"/>
          <a:srcRect/>
          <a:stretch>
            <a:fillRect/>
          </a:stretch>
        </p:blipFill>
        <p:spPr bwMode="auto">
          <a:xfrm>
            <a:off x="13931362" y="13483382"/>
            <a:ext cx="6597225" cy="4093393"/>
          </a:xfrm>
          <a:prstGeom prst="rect">
            <a:avLst/>
          </a:prstGeom>
          <a:noFill/>
          <a:ln w="9525" algn="in">
            <a:noFill/>
            <a:miter lim="800000"/>
            <a:headEnd/>
            <a:tailEnd/>
          </a:ln>
        </p:spPr>
      </p:pic>
      <p:sp>
        <p:nvSpPr>
          <p:cNvPr id="103" name="TextBox 102"/>
          <p:cNvSpPr txBox="1"/>
          <p:nvPr/>
        </p:nvSpPr>
        <p:spPr>
          <a:xfrm>
            <a:off x="1129680" y="29182763"/>
            <a:ext cx="7193793" cy="369332"/>
          </a:xfrm>
          <a:prstGeom prst="rect">
            <a:avLst/>
          </a:prstGeom>
          <a:noFill/>
        </p:spPr>
        <p:txBody>
          <a:bodyPr wrap="square" rtlCol="0">
            <a:spAutoFit/>
          </a:bodyPr>
          <a:lstStyle/>
          <a:p>
            <a:r>
              <a:rPr lang="nl-BE" sz="1800" i="1" dirty="0" smtClean="0"/>
              <a:t>Way to define the optimal EO monitoring methods (WP3) for REDDiness </a:t>
            </a:r>
            <a:endParaRPr lang="en-US" sz="1800" i="1" dirty="0"/>
          </a:p>
        </p:txBody>
      </p:sp>
      <p:sp>
        <p:nvSpPr>
          <p:cNvPr id="104" name="TextBox 103"/>
          <p:cNvSpPr txBox="1"/>
          <p:nvPr/>
        </p:nvSpPr>
        <p:spPr>
          <a:xfrm>
            <a:off x="22780590" y="12826599"/>
            <a:ext cx="6369816" cy="646331"/>
          </a:xfrm>
          <a:prstGeom prst="rect">
            <a:avLst/>
          </a:prstGeom>
          <a:noFill/>
        </p:spPr>
        <p:txBody>
          <a:bodyPr wrap="square" rtlCol="0">
            <a:spAutoFit/>
          </a:bodyPr>
          <a:lstStyle/>
          <a:p>
            <a:r>
              <a:rPr lang="nl-BE" sz="1800" i="1" dirty="0" smtClean="0"/>
              <a:t>Four main profiles of survey participants: Natural resources management / Education / Administration/ NGO’s</a:t>
            </a:r>
          </a:p>
        </p:txBody>
      </p:sp>
      <p:sp>
        <p:nvSpPr>
          <p:cNvPr id="110" name="TextBox 109"/>
          <p:cNvSpPr txBox="1"/>
          <p:nvPr/>
        </p:nvSpPr>
        <p:spPr>
          <a:xfrm>
            <a:off x="9195916" y="29182763"/>
            <a:ext cx="7920353" cy="369332"/>
          </a:xfrm>
          <a:prstGeom prst="rect">
            <a:avLst/>
          </a:prstGeom>
          <a:noFill/>
        </p:spPr>
        <p:txBody>
          <a:bodyPr wrap="square" rtlCol="0">
            <a:spAutoFit/>
          </a:bodyPr>
          <a:lstStyle/>
          <a:p>
            <a:r>
              <a:rPr lang="nl-BE" sz="1800" i="1" dirty="0" smtClean="0"/>
              <a:t>Selection of REDDiness focus by surveying  4 main questions within the consortium </a:t>
            </a:r>
            <a:endParaRPr lang="en-US" sz="1800" i="1" dirty="0"/>
          </a:p>
        </p:txBody>
      </p:sp>
      <p:pic>
        <p:nvPicPr>
          <p:cNvPr id="128" name="Picture 2"/>
          <p:cNvPicPr>
            <a:picLocks noChangeAspect="1" noChangeArrowheads="1"/>
          </p:cNvPicPr>
          <p:nvPr/>
        </p:nvPicPr>
        <p:blipFill>
          <a:blip r:embed="rId12" cstate="print"/>
          <a:srcRect/>
          <a:stretch>
            <a:fillRect/>
          </a:stretch>
        </p:blipFill>
        <p:spPr bwMode="auto">
          <a:xfrm>
            <a:off x="9195916" y="29712518"/>
            <a:ext cx="7888287" cy="4395787"/>
          </a:xfrm>
          <a:prstGeom prst="rect">
            <a:avLst/>
          </a:prstGeom>
          <a:noFill/>
          <a:ln w="9525">
            <a:noFill/>
            <a:miter lim="800000"/>
            <a:headEnd/>
            <a:tailEnd/>
          </a:ln>
          <a:effectLst/>
        </p:spPr>
      </p:pic>
      <p:pic>
        <p:nvPicPr>
          <p:cNvPr id="8" name="Picture 6"/>
          <p:cNvPicPr>
            <a:picLocks noChangeAspect="1" noChangeArrowheads="1"/>
          </p:cNvPicPr>
          <p:nvPr/>
        </p:nvPicPr>
        <p:blipFill rotWithShape="1">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l="7695" t="4879" r="5921" b="8715"/>
          <a:stretch/>
        </p:blipFill>
        <p:spPr bwMode="auto">
          <a:xfrm>
            <a:off x="23515966" y="13483383"/>
            <a:ext cx="5305541" cy="3190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5" name="Canvas 10"/>
          <p:cNvGrpSpPr/>
          <p:nvPr/>
        </p:nvGrpSpPr>
        <p:grpSpPr>
          <a:xfrm>
            <a:off x="15153654" y="38717875"/>
            <a:ext cx="13823815" cy="1984531"/>
            <a:chOff x="0" y="-191402"/>
            <a:chExt cx="6263640" cy="736232"/>
          </a:xfrm>
        </p:grpSpPr>
        <p:sp>
          <p:nvSpPr>
            <p:cNvPr id="86" name="Rectangle 85"/>
            <p:cNvSpPr/>
            <p:nvPr/>
          </p:nvSpPr>
          <p:spPr>
            <a:xfrm>
              <a:off x="0" y="0"/>
              <a:ext cx="6263640" cy="544830"/>
            </a:xfrm>
            <a:prstGeom prst="rect">
              <a:avLst/>
            </a:prstGeom>
            <a:noFill/>
            <a:ln>
              <a:noFill/>
            </a:ln>
          </p:spPr>
        </p:sp>
        <p:pic>
          <p:nvPicPr>
            <p:cNvPr id="87" name="f4bd1889-8b56-408b-b6c8-4559deaed665" descr="EF33E6DD-7F64-40A8-BA14-97F18DAF5B40@interne-mtd"/>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826316" y="111065"/>
              <a:ext cx="642315" cy="349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 name="Picture 87" descr="EURLogo_RGB"/>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0" y="103703"/>
              <a:ext cx="711606" cy="406679"/>
            </a:xfrm>
            <a:prstGeom prst="rect">
              <a:avLst/>
            </a:prstGeom>
            <a:noFill/>
            <a:extLst>
              <a:ext uri="{909E8E84-426E-40DD-AFC4-6F175D3DCCD1}">
                <a14:hiddenFill xmlns:a14="http://schemas.microsoft.com/office/drawing/2010/main">
                  <a:solidFill>
                    <a:srgbClr val="FFFFFF"/>
                  </a:solidFill>
                </a14:hiddenFill>
              </a:ext>
            </a:extLst>
          </p:spPr>
        </p:pic>
        <p:pic>
          <p:nvPicPr>
            <p:cNvPr id="89" name="Picture 88" descr="osfac"/>
            <p:cNvPicPr>
              <a:picLocks noChangeAspect="1" noChangeArrowheads="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13307" y="-191402"/>
              <a:ext cx="614552" cy="701444"/>
            </a:xfrm>
            <a:prstGeom prst="rect">
              <a:avLst/>
            </a:prstGeom>
            <a:noFill/>
            <a:extLst>
              <a:ext uri="{909E8E84-426E-40DD-AFC4-6F175D3DCCD1}">
                <a14:hiddenFill xmlns:a14="http://schemas.microsoft.com/office/drawing/2010/main">
                  <a:solidFill>
                    <a:srgbClr val="FFFFFF"/>
                  </a:solidFill>
                </a14:hiddenFill>
              </a:ext>
            </a:extLst>
          </p:spPr>
        </p:pic>
        <p:pic>
          <p:nvPicPr>
            <p:cNvPr id="90" name="Picture 89" descr="Logo Eaux et Forêt GABON"/>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82703" y="-155435"/>
              <a:ext cx="577699" cy="681987"/>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90"/>
            <p:cNvPicPr>
              <a:picLocks noChangeAspect="1" noChangeArrowheads="1"/>
            </p:cNvPicPr>
            <p:nvPr/>
          </p:nvPicPr>
          <p:blipFill>
            <a:blip r:embed="rId1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61614" y="0"/>
              <a:ext cx="913496" cy="510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 name="Picture 91" descr="ITC_logo"/>
            <p:cNvPicPr>
              <a:picLocks noChangeAspect="1" noChangeArrowheads="1"/>
            </p:cNvPicPr>
            <p:nvPr/>
          </p:nvPicPr>
          <p:blipFill>
            <a:blip r:embed="rId1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51600" y="105793"/>
              <a:ext cx="1797343" cy="359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 name="Group 4"/>
          <p:cNvGrpSpPr/>
          <p:nvPr/>
        </p:nvGrpSpPr>
        <p:grpSpPr>
          <a:xfrm>
            <a:off x="13931362" y="18335592"/>
            <a:ext cx="10269411" cy="4170204"/>
            <a:chOff x="13712276" y="18335592"/>
            <a:chExt cx="10269411" cy="4170204"/>
          </a:xfrm>
        </p:grpSpPr>
        <p:pic>
          <p:nvPicPr>
            <p:cNvPr id="1037" name="Picture 13"/>
            <p:cNvPicPr>
              <a:picLocks noChangeAspect="1" noChangeArrowheads="1"/>
            </p:cNvPicPr>
            <p:nvPr/>
          </p:nvPicPr>
          <p:blipFill rotWithShape="1">
            <a:blip r:embed="rId20">
              <a:clrChange>
                <a:clrFrom>
                  <a:srgbClr val="FFFFFF"/>
                </a:clrFrom>
                <a:clrTo>
                  <a:srgbClr val="FFFFFF">
                    <a:alpha val="0"/>
                  </a:srgbClr>
                </a:clrTo>
              </a:clrChange>
              <a:extLst>
                <a:ext uri="{28A0092B-C50C-407E-A947-70E740481C1C}">
                  <a14:useLocalDpi xmlns:a14="http://schemas.microsoft.com/office/drawing/2010/main" val="0"/>
                </a:ext>
              </a:extLst>
            </a:blip>
            <a:srcRect l="1793" t="6227" r="3349" b="9334"/>
            <a:stretch/>
          </p:blipFill>
          <p:spPr bwMode="auto">
            <a:xfrm>
              <a:off x="13712276" y="18335592"/>
              <a:ext cx="10269411" cy="4170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6" name="Right Arrow 105"/>
            <p:cNvSpPr/>
            <p:nvPr/>
          </p:nvSpPr>
          <p:spPr>
            <a:xfrm>
              <a:off x="14345903" y="21605603"/>
              <a:ext cx="792088" cy="144016"/>
            </a:xfrm>
            <a:prstGeom prst="rightArrow">
              <a:avLst/>
            </a:prstGeom>
            <a:solidFill>
              <a:schemeClr val="tx2">
                <a:lumMod val="60000"/>
                <a:lumOff val="40000"/>
              </a:schemeClr>
            </a:solidFill>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fr-BE" dirty="0"/>
            </a:p>
          </p:txBody>
        </p:sp>
        <p:sp>
          <p:nvSpPr>
            <p:cNvPr id="107" name="Right Arrow 106"/>
            <p:cNvSpPr/>
            <p:nvPr/>
          </p:nvSpPr>
          <p:spPr>
            <a:xfrm>
              <a:off x="14203883" y="21328803"/>
              <a:ext cx="792088" cy="144016"/>
            </a:xfrm>
            <a:prstGeom prst="rightArrow">
              <a:avLst/>
            </a:prstGeom>
            <a:solidFill>
              <a:schemeClr val="tx2">
                <a:lumMod val="60000"/>
                <a:lumOff val="40000"/>
              </a:schemeClr>
            </a:solidFill>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fr-BE" dirty="0"/>
            </a:p>
          </p:txBody>
        </p:sp>
        <p:sp>
          <p:nvSpPr>
            <p:cNvPr id="108" name="Right Arrow 107"/>
            <p:cNvSpPr/>
            <p:nvPr/>
          </p:nvSpPr>
          <p:spPr>
            <a:xfrm>
              <a:off x="14590205" y="21980326"/>
              <a:ext cx="792088" cy="144016"/>
            </a:xfrm>
            <a:prstGeom prst="rightArrow">
              <a:avLst/>
            </a:prstGeom>
            <a:solidFill>
              <a:schemeClr val="tx2">
                <a:lumMod val="60000"/>
                <a:lumOff val="40000"/>
              </a:schemeClr>
            </a:solidFill>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fr-BE" dirty="0"/>
            </a:p>
          </p:txBody>
        </p:sp>
      </p:grpSp>
      <p:pic>
        <p:nvPicPr>
          <p:cNvPr id="1026" name="Picture 2"/>
          <p:cNvPicPr>
            <a:picLocks noChangeAspect="1" noChangeArrowheads="1"/>
          </p:cNvPicPr>
          <p:nvPr/>
        </p:nvPicPr>
        <p:blipFill rotWithShape="1">
          <a:blip r:embed="rId21">
            <a:clrChange>
              <a:clrFrom>
                <a:srgbClr val="FFFFFF"/>
              </a:clrFrom>
              <a:clrTo>
                <a:srgbClr val="FFFFFF">
                  <a:alpha val="0"/>
                </a:srgbClr>
              </a:clrTo>
            </a:clrChange>
            <a:extLst>
              <a:ext uri="{28A0092B-C50C-407E-A947-70E740481C1C}">
                <a14:useLocalDpi xmlns:a14="http://schemas.microsoft.com/office/drawing/2010/main" val="0"/>
              </a:ext>
            </a:extLst>
          </a:blip>
          <a:srcRect l="1919" t="5246" r="3084" b="2601"/>
          <a:stretch/>
        </p:blipFill>
        <p:spPr bwMode="auto">
          <a:xfrm>
            <a:off x="13931362" y="22809006"/>
            <a:ext cx="8849228" cy="4476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7"/>
          <p:cNvPicPr>
            <a:picLocks noChangeAspect="1" noChangeArrowheads="1"/>
          </p:cNvPicPr>
          <p:nvPr/>
        </p:nvPicPr>
        <p:blipFill rotWithShape="1">
          <a:blip r:embed="rId22">
            <a:clrChange>
              <a:clrFrom>
                <a:srgbClr val="FFFFFF"/>
              </a:clrFrom>
              <a:clrTo>
                <a:srgbClr val="FFFFFF">
                  <a:alpha val="0"/>
                </a:srgbClr>
              </a:clrTo>
            </a:clrChange>
            <a:extLst>
              <a:ext uri="{28A0092B-C50C-407E-A947-70E740481C1C}">
                <a14:useLocalDpi xmlns:a14="http://schemas.microsoft.com/office/drawing/2010/main" val="0"/>
              </a:ext>
            </a:extLst>
          </a:blip>
          <a:srcRect l="12909" t="9741" r="11785" b="7753"/>
          <a:stretch/>
        </p:blipFill>
        <p:spPr bwMode="auto">
          <a:xfrm>
            <a:off x="23899192" y="18826194"/>
            <a:ext cx="4539089" cy="2857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ounded Rectangle 5"/>
          <p:cNvSpPr/>
          <p:nvPr/>
        </p:nvSpPr>
        <p:spPr>
          <a:xfrm>
            <a:off x="1458468" y="8791653"/>
            <a:ext cx="10639541" cy="1333690"/>
          </a:xfrm>
          <a:prstGeom prst="roundRect">
            <a:avLst/>
          </a:prstGeom>
          <a:gradFill flip="none" rotWithShape="1">
            <a:gsLst>
              <a:gs pos="0">
                <a:srgbClr val="83A9D7"/>
              </a:gs>
              <a:gs pos="0">
                <a:schemeClr val="tx2">
                  <a:lumMod val="40000"/>
                  <a:lumOff val="60000"/>
                  <a:alpha val="95000"/>
                </a:schemeClr>
              </a:gs>
              <a:gs pos="50000">
                <a:schemeClr val="tx2">
                  <a:lumMod val="40000"/>
                  <a:lumOff val="60000"/>
                  <a:shade val="67500"/>
                  <a:satMod val="115000"/>
                  <a:alpha val="50000"/>
                </a:schemeClr>
              </a:gs>
              <a:gs pos="100000">
                <a:schemeClr val="tx2">
                  <a:lumMod val="40000"/>
                  <a:lumOff val="60000"/>
                  <a:shade val="100000"/>
                  <a:satMod val="115000"/>
                  <a:alpha val="40000"/>
                </a:schemeClr>
              </a:gs>
            </a:gsLst>
            <a:lin ang="0" scaled="1"/>
            <a:tileRect/>
          </a:gradFill>
          <a:ln>
            <a:noFill/>
          </a:ln>
          <a:effectLst>
            <a:outerShdw blurRad="40000" dist="20000" dir="5400000" rotWithShape="0">
              <a:srgbClr val="000000">
                <a:alpha val="38000"/>
              </a:srgbClr>
            </a:outerShdw>
            <a:softEdge rad="127000"/>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fr-BE"/>
          </a:p>
        </p:txBody>
      </p:sp>
      <p:sp>
        <p:nvSpPr>
          <p:cNvPr id="52" name="TextBox 51"/>
          <p:cNvSpPr txBox="1"/>
          <p:nvPr/>
        </p:nvSpPr>
        <p:spPr>
          <a:xfrm>
            <a:off x="1799980" y="8904500"/>
            <a:ext cx="11549466" cy="1107996"/>
          </a:xfrm>
          <a:prstGeom prst="rect">
            <a:avLst/>
          </a:prstGeom>
          <a:noFill/>
          <a:effectLst>
            <a:innerShdw blurRad="63500" dist="50800" dir="13500000">
              <a:prstClr val="black">
                <a:alpha val="50000"/>
              </a:prstClr>
            </a:innerShdw>
          </a:effectLst>
        </p:spPr>
        <p:txBody>
          <a:bodyPr wrap="square" rtlCol="0">
            <a:spAutoFit/>
          </a:bodyPr>
          <a:lstStyle/>
          <a:p>
            <a:r>
              <a:rPr lang="nl-BE" sz="6600" b="1" dirty="0" smtClean="0"/>
              <a:t>Users requirement analysis</a:t>
            </a:r>
          </a:p>
        </p:txBody>
      </p:sp>
      <p:sp>
        <p:nvSpPr>
          <p:cNvPr id="66" name="Rounded Rectangle 65"/>
          <p:cNvSpPr/>
          <p:nvPr/>
        </p:nvSpPr>
        <p:spPr>
          <a:xfrm>
            <a:off x="1458467" y="25904178"/>
            <a:ext cx="10639541" cy="1154254"/>
          </a:xfrm>
          <a:prstGeom prst="roundRect">
            <a:avLst/>
          </a:prstGeom>
          <a:gradFill flip="none" rotWithShape="1">
            <a:gsLst>
              <a:gs pos="0">
                <a:srgbClr val="83A9D7"/>
              </a:gs>
              <a:gs pos="0">
                <a:schemeClr val="tx2">
                  <a:lumMod val="40000"/>
                  <a:lumOff val="60000"/>
                  <a:alpha val="95000"/>
                </a:schemeClr>
              </a:gs>
              <a:gs pos="50000">
                <a:schemeClr val="tx2">
                  <a:lumMod val="40000"/>
                  <a:lumOff val="60000"/>
                  <a:shade val="67500"/>
                  <a:satMod val="115000"/>
                  <a:alpha val="50000"/>
                </a:schemeClr>
              </a:gs>
              <a:gs pos="100000">
                <a:schemeClr val="tx2">
                  <a:lumMod val="40000"/>
                  <a:lumOff val="60000"/>
                  <a:shade val="100000"/>
                  <a:satMod val="115000"/>
                  <a:alpha val="40000"/>
                </a:schemeClr>
              </a:gs>
            </a:gsLst>
            <a:lin ang="0" scaled="1"/>
            <a:tileRect/>
          </a:gradFill>
          <a:ln>
            <a:noFill/>
          </a:ln>
          <a:effectLst>
            <a:outerShdw blurRad="40000" dist="20000" dir="5400000" rotWithShape="0">
              <a:srgbClr val="000000">
                <a:alpha val="38000"/>
              </a:srgbClr>
            </a:outerShdw>
            <a:softEdge rad="127000"/>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fr-BE"/>
          </a:p>
        </p:txBody>
      </p:sp>
      <p:sp>
        <p:nvSpPr>
          <p:cNvPr id="67" name="Rounded Rectangle 66"/>
          <p:cNvSpPr/>
          <p:nvPr/>
        </p:nvSpPr>
        <p:spPr>
          <a:xfrm>
            <a:off x="21391316" y="34935210"/>
            <a:ext cx="7564404" cy="1154254"/>
          </a:xfrm>
          <a:prstGeom prst="roundRect">
            <a:avLst/>
          </a:prstGeom>
          <a:gradFill flip="none" rotWithShape="1">
            <a:gsLst>
              <a:gs pos="0">
                <a:srgbClr val="83A9D7"/>
              </a:gs>
              <a:gs pos="0">
                <a:schemeClr val="tx2">
                  <a:lumMod val="40000"/>
                  <a:lumOff val="60000"/>
                  <a:alpha val="95000"/>
                </a:schemeClr>
              </a:gs>
              <a:gs pos="50000">
                <a:schemeClr val="tx2">
                  <a:lumMod val="40000"/>
                  <a:lumOff val="60000"/>
                  <a:shade val="67500"/>
                  <a:satMod val="115000"/>
                  <a:alpha val="50000"/>
                </a:schemeClr>
              </a:gs>
              <a:gs pos="100000">
                <a:schemeClr val="tx2">
                  <a:lumMod val="40000"/>
                  <a:lumOff val="60000"/>
                  <a:shade val="100000"/>
                  <a:satMod val="115000"/>
                  <a:alpha val="40000"/>
                </a:schemeClr>
              </a:gs>
            </a:gsLst>
            <a:lin ang="10800000" scaled="1"/>
            <a:tileRect/>
          </a:gradFill>
          <a:ln>
            <a:noFill/>
          </a:ln>
          <a:effectLst>
            <a:outerShdw blurRad="40000" dist="20000" dir="5400000" rotWithShape="0">
              <a:srgbClr val="000000">
                <a:alpha val="38000"/>
              </a:srgbClr>
            </a:outerShdw>
            <a:softEdge rad="127000"/>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fr-BE"/>
          </a:p>
        </p:txBody>
      </p:sp>
      <p:sp>
        <p:nvSpPr>
          <p:cNvPr id="44" name="TextBox 43"/>
          <p:cNvSpPr txBox="1"/>
          <p:nvPr/>
        </p:nvSpPr>
        <p:spPr>
          <a:xfrm>
            <a:off x="2066546" y="25904178"/>
            <a:ext cx="14185701" cy="1107996"/>
          </a:xfrm>
          <a:prstGeom prst="rect">
            <a:avLst/>
          </a:prstGeom>
          <a:noFill/>
        </p:spPr>
        <p:txBody>
          <a:bodyPr wrap="square" rtlCol="0">
            <a:spAutoFit/>
          </a:bodyPr>
          <a:lstStyle/>
          <a:p>
            <a:r>
              <a:rPr lang="nl-BE" sz="6600" b="1" dirty="0" smtClean="0"/>
              <a:t>EO monitoring solutions</a:t>
            </a:r>
          </a:p>
        </p:txBody>
      </p:sp>
      <p:sp>
        <p:nvSpPr>
          <p:cNvPr id="56" name="TextBox 55"/>
          <p:cNvSpPr txBox="1"/>
          <p:nvPr/>
        </p:nvSpPr>
        <p:spPr>
          <a:xfrm>
            <a:off x="14156752" y="34958339"/>
            <a:ext cx="14185701" cy="1107996"/>
          </a:xfrm>
          <a:prstGeom prst="rect">
            <a:avLst/>
          </a:prstGeom>
          <a:noFill/>
        </p:spPr>
        <p:txBody>
          <a:bodyPr wrap="square" rtlCol="0">
            <a:spAutoFit/>
          </a:bodyPr>
          <a:lstStyle/>
          <a:p>
            <a:pPr algn="r"/>
            <a:r>
              <a:rPr lang="nl-BE" sz="6600" b="1" dirty="0" err="1" smtClean="0"/>
              <a:t>Capacity</a:t>
            </a:r>
            <a:r>
              <a:rPr lang="nl-BE" sz="6600" b="1" dirty="0" smtClean="0"/>
              <a:t> building</a:t>
            </a:r>
          </a:p>
        </p:txBody>
      </p:sp>
      <p:sp>
        <p:nvSpPr>
          <p:cNvPr id="7" name="TextBox 6"/>
          <p:cNvSpPr txBox="1"/>
          <p:nvPr/>
        </p:nvSpPr>
        <p:spPr>
          <a:xfrm>
            <a:off x="29156279" y="40314417"/>
            <a:ext cx="338554" cy="1354217"/>
          </a:xfrm>
          <a:prstGeom prst="rect">
            <a:avLst/>
          </a:prstGeom>
          <a:noFill/>
        </p:spPr>
        <p:txBody>
          <a:bodyPr vert="vert270" wrap="square" rtlCol="0">
            <a:spAutoFit/>
          </a:bodyPr>
          <a:lstStyle/>
          <a:p>
            <a:r>
              <a:rPr lang="fr-BE" sz="1000" dirty="0" smtClean="0"/>
              <a:t>EUR 2147/2011</a:t>
            </a:r>
            <a:endParaRPr lang="fr-BE" sz="1000" dirty="0"/>
          </a:p>
        </p:txBody>
      </p:sp>
    </p:spTree>
    <p:extLst>
      <p:ext uri="{BB962C8B-B14F-4D97-AF65-F5344CB8AC3E}">
        <p14:creationId xmlns:p14="http://schemas.microsoft.com/office/powerpoint/2010/main" val="58344636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2307</TotalTime>
  <Words>769</Words>
  <Application>Microsoft Office PowerPoint</Application>
  <PresentationFormat>Custom</PresentationFormat>
  <Paragraphs>123</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Support EO-driven forest monitoring in Central Africa</vt:lpstr>
    </vt:vector>
  </TitlesOfParts>
  <Company>EUROSENSE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Nd</dc:creator>
  <cp:lastModifiedBy>CDl</cp:lastModifiedBy>
  <cp:revision>74</cp:revision>
  <cp:lastPrinted>2011-11-22T12:06:05Z</cp:lastPrinted>
  <dcterms:created xsi:type="dcterms:W3CDTF">2011-09-30T14:04:12Z</dcterms:created>
  <dcterms:modified xsi:type="dcterms:W3CDTF">2011-11-24T15:07:27Z</dcterms:modified>
</cp:coreProperties>
</file>